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Battles of 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9" y="401053"/>
            <a:ext cx="2324100" cy="241848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05" y="2261290"/>
            <a:ext cx="2857789" cy="1979053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94" y="350207"/>
            <a:ext cx="3769895" cy="1701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89" y="2346786"/>
            <a:ext cx="2971800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40105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4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Battles of the Pacific Theater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839658"/>
            <a:ext cx="4120022" cy="15716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639614"/>
            <a:ext cx="5803287" cy="466974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Battle of Midway- June </a:t>
            </a:r>
            <a:r>
              <a:rPr lang="en-US" dirty="0"/>
              <a:t>4, </a:t>
            </a:r>
            <a:r>
              <a:rPr lang="en-US" dirty="0" smtClean="0"/>
              <a:t>1942; Japan selected Midway to target remaining U.S. aircraft carriers from Pearl Harbor, but U.S. forces successfully attack Japanese </a:t>
            </a:r>
            <a:r>
              <a:rPr lang="en-US" dirty="0"/>
              <a:t>aircraft </a:t>
            </a:r>
            <a:r>
              <a:rPr lang="en-US" dirty="0" smtClean="0"/>
              <a:t>carriers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Turning point of the war in the </a:t>
            </a:r>
            <a:r>
              <a:rPr lang="en-US" dirty="0" smtClean="0"/>
              <a:t>Pacific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Battle of </a:t>
            </a:r>
            <a:r>
              <a:rPr lang="en-US" dirty="0" smtClean="0"/>
              <a:t>Guadalcanal– August 1942- February 1943; Allies </a:t>
            </a:r>
            <a:r>
              <a:rPr lang="en-US" dirty="0"/>
              <a:t>attacked Japanese airbase in Solomon Islands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Battle turned into a savage struggle &amp; ended with more than 24,000 dead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Iwo </a:t>
            </a:r>
            <a:r>
              <a:rPr lang="en-US" dirty="0" smtClean="0"/>
              <a:t>Jima– February-June 1945; </a:t>
            </a:r>
            <a:r>
              <a:rPr lang="en-US" dirty="0"/>
              <a:t>b</a:t>
            </a:r>
            <a:r>
              <a:rPr lang="en-US" dirty="0" smtClean="0"/>
              <a:t>rutal fighting over small islands, Iwo Jima &amp; Okinawa, close to Japan.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American forces need the islands to establish a base for aircraft returning from raids in Japan, who unsuccessfully fight to keep American troops pushed back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Extremely high casualties on both </a:t>
            </a:r>
            <a:r>
              <a:rPr lang="en-US" dirty="0" smtClean="0"/>
              <a:t>sides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69" y="3641558"/>
            <a:ext cx="2381250" cy="2667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9" y="3850105"/>
            <a:ext cx="3237706" cy="270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5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Hiroshima &amp; Nagasaki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76" y="2084832"/>
            <a:ext cx="6284890" cy="42245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August </a:t>
            </a:r>
            <a:r>
              <a:rPr lang="en-US" dirty="0" smtClean="0"/>
              <a:t>6, 1945- world’s first atomic bomb, Little Boy, was dropped on Japanese city of Hiroshima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August 9, 1945- second atomic bomb, Fat Man, dropped on Nagasaki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Approximately 140,000+ Japanese civilians died in the atomic bombs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Radiation fallout killed </a:t>
            </a:r>
            <a:r>
              <a:rPr lang="en-US" dirty="0" smtClean="0"/>
              <a:t>more over many years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Japan refuses to surrender, even though Allied forces have defeated Germany and Italy. Anxious to end the war, President </a:t>
            </a:r>
            <a:r>
              <a:rPr lang="en-US" dirty="0"/>
              <a:t>Truman </a:t>
            </a:r>
            <a:r>
              <a:rPr lang="en-US" dirty="0" smtClean="0"/>
              <a:t>is informed </a:t>
            </a:r>
            <a:r>
              <a:rPr lang="en-US" dirty="0"/>
              <a:t>an invasion of Japan might cost a million lives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Dropping the bomb would be the quickest possible end to </a:t>
            </a:r>
            <a:r>
              <a:rPr lang="en-US" dirty="0" smtClean="0"/>
              <a:t>war AND it would ensure the dominance of the United States as a world power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Led </a:t>
            </a:r>
            <a:r>
              <a:rPr lang="en-US" dirty="0"/>
              <a:t>to Japanese </a:t>
            </a:r>
            <a:r>
              <a:rPr lang="en-US" dirty="0" smtClean="0"/>
              <a:t>surrender on August 15, 1945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99" y="449199"/>
            <a:ext cx="2581275" cy="17716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27" y="2385250"/>
            <a:ext cx="2782972" cy="2240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36" y="420815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99" y="2265275"/>
            <a:ext cx="2303379" cy="1895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89" y="4790392"/>
            <a:ext cx="3946357" cy="17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3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this assignment…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Use this PowerPoint to complete the “Battles of World War II” timeline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Follow the events in CHRONOLOGICAL order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Do NOT do any off-site Googling! All the info you need to answer all questions are on </a:t>
            </a:r>
            <a:r>
              <a:rPr lang="en-US" smtClean="0"/>
              <a:t>the PowerPoint!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0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Non-aggression 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90" y="2084832"/>
            <a:ext cx="6243144" cy="4224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August </a:t>
            </a:r>
            <a:r>
              <a:rPr lang="en-US" dirty="0" smtClean="0"/>
              <a:t>23,1939- German-Soviet Non-Aggression Pact is signed; both countries agree to avoid military action against each other for next 10 years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Agree not to invade the other’s country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Agree to each invade Poland and split it evenly among themselves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Also agree not to aid other countries who attack either nation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Pact is meant to </a:t>
            </a:r>
            <a:r>
              <a:rPr lang="en-US" dirty="0"/>
              <a:t>dissuade Great Britain from declaring war on </a:t>
            </a:r>
            <a:r>
              <a:rPr lang="en-US" dirty="0" smtClean="0"/>
              <a:t>Germany, who believe Hitler will not live up to previously made agreements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Great Britain and France issue declarations of aid to defend Poland if it is attacked by Germany or Russia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June 22, 1941- Hitler voids the Non-Aggression Pact and invades Russia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8342" y="2655388"/>
            <a:ext cx="4100293" cy="2199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12" y="411099"/>
            <a:ext cx="2466975" cy="1673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49" y="52226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6" y="5022762"/>
            <a:ext cx="3709116" cy="17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5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Poland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363579"/>
            <a:ext cx="5924384" cy="49457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September </a:t>
            </a:r>
            <a:r>
              <a:rPr lang="en-US" dirty="0" smtClean="0"/>
              <a:t>1, 1939- German troops invade the Polish borders on land, Luftwaffe initiates blitzkrieg attacks by air, and U-boats attack naval forces in Baltic Sea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Blitzkrieg- “lightning war”, military tactic meant to create confusion among enemy forces with quick use of artillery from multiple directions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Dogfight- aerial warfare between two planes at close range; used to keep bombers from reaching their targets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Results in quick </a:t>
            </a:r>
            <a:r>
              <a:rPr lang="en-US" dirty="0"/>
              <a:t>German </a:t>
            </a:r>
            <a:r>
              <a:rPr lang="en-US" dirty="0" smtClean="0"/>
              <a:t>victory, which Hitler claimed was in self-defense in order to avoid punishment under Treaty of Versailles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September 3, 1939- Britain &amp; France declare war on Germany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1"/>
          <a:stretch>
            <a:fillRect/>
          </a:stretch>
        </p:blipFill>
        <p:spPr bwMode="auto">
          <a:xfrm>
            <a:off x="235662" y="1875188"/>
            <a:ext cx="3073375" cy="229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941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8" y="2566737"/>
            <a:ext cx="2324100" cy="2418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9" y="4411579"/>
            <a:ext cx="2857500" cy="21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6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263" y="2112137"/>
            <a:ext cx="5951621" cy="43604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Maginot Line- defense </a:t>
            </a:r>
            <a:r>
              <a:rPr lang="en-US" dirty="0"/>
              <a:t>built along France’s border with Germany after </a:t>
            </a:r>
            <a:r>
              <a:rPr lang="en-US" dirty="0" smtClean="0"/>
              <a:t>WWI, including concrete fortifications, massive fortresses, and underground bunkers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May </a:t>
            </a:r>
            <a:r>
              <a:rPr lang="en-US" dirty="0" smtClean="0"/>
              <a:t>1940- Hitler’s </a:t>
            </a:r>
            <a:r>
              <a:rPr lang="en-US" dirty="0"/>
              <a:t>army moves through the </a:t>
            </a:r>
            <a:r>
              <a:rPr lang="en-US" dirty="0" smtClean="0"/>
              <a:t>Ardennes mountains and goes </a:t>
            </a:r>
            <a:r>
              <a:rPr lang="en-US" dirty="0"/>
              <a:t>around the Maginot </a:t>
            </a:r>
            <a:r>
              <a:rPr lang="en-US" dirty="0" smtClean="0"/>
              <a:t>Line through Belgium; they reach </a:t>
            </a:r>
            <a:r>
              <a:rPr lang="en-US" dirty="0"/>
              <a:t>France’s northern coast in 10 </a:t>
            </a:r>
            <a:r>
              <a:rPr lang="en-US" dirty="0" smtClean="0"/>
              <a:t>days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France sent the best of their modernized armies north but were encircled by the Germans and forced to retreat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Loss of heavy amounts of weapons, armored artillery, and troops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Germans were still marching towards Paris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June 22, 1940- France surrenders; Hitler insists on using the same train Germany used to sign their surrender in WWI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0515" y="585216"/>
            <a:ext cx="4471319" cy="3175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0" y="4060567"/>
            <a:ext cx="2466975" cy="25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75" y="44512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7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0179" y="772510"/>
            <a:ext cx="5826310" cy="55368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July 10</a:t>
            </a:r>
            <a:r>
              <a:rPr lang="en-US" dirty="0"/>
              <a:t>-</a:t>
            </a:r>
            <a:r>
              <a:rPr lang="en-US" dirty="0" smtClean="0"/>
              <a:t>October 30, 1940 - one of the first major war campaigns to be fought entirely by air forces; RAF (Royal Air Force) pilots defended the United Kingdom from bombing attacks by the German Luftwaffe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New technology allows </a:t>
            </a:r>
            <a:r>
              <a:rPr lang="en-US" dirty="0"/>
              <a:t>British RAF to hold off Germany and prove Hitler can be </a:t>
            </a:r>
            <a:r>
              <a:rPr lang="en-US" dirty="0" smtClean="0"/>
              <a:t>stopped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Enigma </a:t>
            </a:r>
            <a:r>
              <a:rPr lang="en-US" dirty="0"/>
              <a:t>– German </a:t>
            </a:r>
            <a:r>
              <a:rPr lang="en-US" dirty="0" smtClean="0"/>
              <a:t>code machine used to send military instructions securely; British mathematician Alan Turing cracks the code in 1940 which allows British time to prepare and resist attacks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Radar </a:t>
            </a:r>
            <a:r>
              <a:rPr lang="en-US" dirty="0"/>
              <a:t>– used by the British Royal Air Force (RAF) to see when German bombers were approaching and where they were </a:t>
            </a:r>
            <a:r>
              <a:rPr lang="en-US" dirty="0" smtClean="0"/>
              <a:t>headed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Blitz- German bombing offensive of Great Britain that lasted from September 1940 to May 1941; concentrated on night attacks to avoid detection by the RAF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Failed military strategy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Meant to destroy or discourage British war production, but factories simply moved to other cities that were further apart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69" y="1844195"/>
            <a:ext cx="2857789" cy="197905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37" y="4101369"/>
            <a:ext cx="2141372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9" y="2358771"/>
            <a:ext cx="2476500" cy="203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9" y="4620127"/>
            <a:ext cx="2836408" cy="197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5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53" y="378273"/>
            <a:ext cx="3384884" cy="172467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28" y="2286000"/>
            <a:ext cx="5962918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Relations between Japan and United States are extremely tense- Japan attempts to expand into China and take over its import markets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U.S. places economic sanctions against Japan as punishment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Japan is cut off from trade money and essential supplies like oil, causing an energy crisis during a harsh winter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December </a:t>
            </a:r>
            <a:r>
              <a:rPr lang="en-US" dirty="0"/>
              <a:t>7, </a:t>
            </a:r>
            <a:r>
              <a:rPr lang="en-US" dirty="0" smtClean="0"/>
              <a:t>1941-</a:t>
            </a:r>
            <a:r>
              <a:rPr lang="en-US" dirty="0"/>
              <a:t> </a:t>
            </a:r>
            <a:r>
              <a:rPr lang="en-US" dirty="0" smtClean="0"/>
              <a:t>Japanese launch </a:t>
            </a:r>
            <a:r>
              <a:rPr lang="en-US" dirty="0"/>
              <a:t>surprise attack on the US in </a:t>
            </a:r>
            <a:r>
              <a:rPr lang="en-US" dirty="0" smtClean="0"/>
              <a:t>retaliation for trade embargoes; 19 </a:t>
            </a:r>
            <a:r>
              <a:rPr lang="en-US" dirty="0"/>
              <a:t>American ships sunk or </a:t>
            </a:r>
            <a:r>
              <a:rPr lang="en-US" dirty="0" smtClean="0"/>
              <a:t>damaged and</a:t>
            </a:r>
            <a:r>
              <a:rPr lang="en-US" dirty="0"/>
              <a:t> m</a:t>
            </a:r>
            <a:r>
              <a:rPr lang="en-US" dirty="0" smtClean="0"/>
              <a:t>ore </a:t>
            </a:r>
            <a:r>
              <a:rPr lang="en-US" dirty="0"/>
              <a:t>than </a:t>
            </a:r>
            <a:r>
              <a:rPr lang="en-US" dirty="0" smtClean="0"/>
              <a:t>2,400 troops and civilians </a:t>
            </a:r>
            <a:r>
              <a:rPr lang="en-US" dirty="0"/>
              <a:t>killed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U.S. officially </a:t>
            </a:r>
            <a:r>
              <a:rPr lang="en-US" dirty="0"/>
              <a:t>enters the </a:t>
            </a:r>
            <a:r>
              <a:rPr lang="en-US" dirty="0" smtClean="0"/>
              <a:t>war on December 8</a:t>
            </a:r>
            <a:r>
              <a:rPr lang="en-US" baseline="30000" dirty="0" smtClean="0"/>
              <a:t>th</a:t>
            </a:r>
            <a:r>
              <a:rPr lang="en-US" dirty="0" smtClean="0"/>
              <a:t>; Japan’s allies Germany and Italy declare war on U.S. same day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19" y="4297680"/>
            <a:ext cx="4191000" cy="2346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7" y="1074821"/>
            <a:ext cx="3272589" cy="28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7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Stalingrad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3544" y="1251284"/>
            <a:ext cx="5896303" cy="50065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Operation Barbarossa- June 1941, Germany </a:t>
            </a:r>
            <a:r>
              <a:rPr lang="en-US" dirty="0"/>
              <a:t>breaks non-aggression pact &amp; invades the Soviet Union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Scorched </a:t>
            </a:r>
            <a:r>
              <a:rPr lang="en-US" dirty="0"/>
              <a:t>Earth </a:t>
            </a:r>
            <a:r>
              <a:rPr lang="en-US" dirty="0" smtClean="0"/>
              <a:t>Policy- used by Soviets to hold </a:t>
            </a:r>
            <a:r>
              <a:rPr lang="en-US" dirty="0"/>
              <a:t>back Germany at </a:t>
            </a:r>
            <a:r>
              <a:rPr lang="en-US" dirty="0" smtClean="0"/>
              <a:t>Leningrad; Germany prevails and moves </a:t>
            </a:r>
            <a:r>
              <a:rPr lang="en-US" dirty="0"/>
              <a:t>on to Moscow and </a:t>
            </a:r>
            <a:r>
              <a:rPr lang="en-US" dirty="0" smtClean="0"/>
              <a:t>Stalingrad to </a:t>
            </a:r>
            <a:r>
              <a:rPr lang="en-US" dirty="0"/>
              <a:t>seize the oil fields and industrial center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Stalingrad- Luftwaffe </a:t>
            </a:r>
            <a:r>
              <a:rPr lang="en-US" dirty="0"/>
              <a:t>bombed the city to </a:t>
            </a:r>
            <a:r>
              <a:rPr lang="en-US" dirty="0" smtClean="0"/>
              <a:t>rubble, over 1 </a:t>
            </a:r>
            <a:r>
              <a:rPr lang="en-US" dirty="0"/>
              <a:t>million Soviets </a:t>
            </a:r>
            <a:r>
              <a:rPr lang="en-US" dirty="0" smtClean="0"/>
              <a:t>die and the </a:t>
            </a:r>
            <a:r>
              <a:rPr lang="en-US" dirty="0"/>
              <a:t>c</a:t>
            </a:r>
            <a:r>
              <a:rPr lang="en-US" dirty="0" smtClean="0"/>
              <a:t>ity is 99</a:t>
            </a:r>
            <a:r>
              <a:rPr lang="en-US" dirty="0"/>
              <a:t>% </a:t>
            </a:r>
            <a:r>
              <a:rPr lang="en-US" dirty="0" smtClean="0"/>
              <a:t>destroyed but Soviets continue to resist and push Germans back.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February 1943 </a:t>
            </a:r>
            <a:r>
              <a:rPr lang="en-US" dirty="0"/>
              <a:t>– what was left of the German soldiers </a:t>
            </a:r>
            <a:r>
              <a:rPr lang="en-US" dirty="0" smtClean="0"/>
              <a:t>surrender to the Soviet Union due to unpreparedness for Russian winters, many have died due to starvation and exposure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Italy </a:t>
            </a:r>
            <a:r>
              <a:rPr lang="en-US" dirty="0"/>
              <a:t>fell to Allied </a:t>
            </a:r>
            <a:r>
              <a:rPr lang="en-US" dirty="0" smtClean="0"/>
              <a:t>forces, Mussolini had previously been killed in August </a:t>
            </a:r>
            <a:r>
              <a:rPr lang="en-US" dirty="0"/>
              <a:t>1942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992439"/>
            <a:ext cx="2590800" cy="23903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4700337"/>
            <a:ext cx="2524125" cy="1975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90" y="4678568"/>
            <a:ext cx="2609850" cy="1875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90" y="1684421"/>
            <a:ext cx="2609850" cy="28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D-DAy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90" y="1828800"/>
            <a:ext cx="6475478" cy="486075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June 6, 1944- Largest land and sea attack in history, refers to the landing of Allied forces at Normandy Beach in France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Part of Operation Overlord, </a:t>
            </a:r>
            <a:r>
              <a:rPr lang="en-US" dirty="0"/>
              <a:t>m</a:t>
            </a:r>
            <a:r>
              <a:rPr lang="en-US" dirty="0" smtClean="0"/>
              <a:t>assive </a:t>
            </a:r>
            <a:r>
              <a:rPr lang="en-US" dirty="0"/>
              <a:t>invasion of Europe </a:t>
            </a:r>
            <a:r>
              <a:rPr lang="en-US" dirty="0" smtClean="0"/>
              <a:t>planned by Supreme Allied Commander Dwight D. Eisenhower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Normandy, France </a:t>
            </a:r>
            <a:r>
              <a:rPr lang="en-US" dirty="0" smtClean="0"/>
              <a:t>selected as </a:t>
            </a:r>
            <a:r>
              <a:rPr lang="en-US" dirty="0"/>
              <a:t>best </a:t>
            </a:r>
            <a:r>
              <a:rPr lang="en-US" dirty="0" smtClean="0"/>
              <a:t>location due to broad beachfront access, </a:t>
            </a:r>
            <a:r>
              <a:rPr lang="en-US" dirty="0" smtClean="0"/>
              <a:t>allows </a:t>
            </a:r>
            <a:r>
              <a:rPr lang="en-US" dirty="0" smtClean="0"/>
              <a:t>for multiple attacks against German strongholds in Brittany, </a:t>
            </a:r>
            <a:r>
              <a:rPr lang="en-US" dirty="0" smtClean="0"/>
              <a:t>port of </a:t>
            </a:r>
            <a:r>
              <a:rPr lang="en-US" dirty="0" smtClean="0"/>
              <a:t>Cherbourg, and </a:t>
            </a:r>
            <a:r>
              <a:rPr lang="en-US" dirty="0" smtClean="0"/>
              <a:t>overland </a:t>
            </a:r>
            <a:r>
              <a:rPr lang="en-US" dirty="0" smtClean="0"/>
              <a:t>marches into Paris and Germany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Leads to the eventual liberation of Belgium, France, and </a:t>
            </a:r>
            <a:r>
              <a:rPr lang="en-US" dirty="0" smtClean="0"/>
              <a:t>Luxembourg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Allied </a:t>
            </a:r>
            <a:r>
              <a:rPr lang="en-US" dirty="0"/>
              <a:t>soldiers push into Paris and free France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Soviet army closes in on Germany from the east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US &amp; British forces advance from the west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41" y="4267201"/>
            <a:ext cx="2436645" cy="224641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3" y="4604084"/>
            <a:ext cx="2514453" cy="2052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4" y="2084832"/>
            <a:ext cx="4122821" cy="1972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86" y="375094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43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2290</TotalTime>
  <Words>1118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Tw Cen MT</vt:lpstr>
      <vt:lpstr>Tw Cen MT Condensed</vt:lpstr>
      <vt:lpstr>Wingdings</vt:lpstr>
      <vt:lpstr>Wingdings 3</vt:lpstr>
      <vt:lpstr>Integral</vt:lpstr>
      <vt:lpstr>Battles of World War II</vt:lpstr>
      <vt:lpstr>For this assignment…</vt:lpstr>
      <vt:lpstr>Non-aggression Pact</vt:lpstr>
      <vt:lpstr>Invasion of Poland</vt:lpstr>
      <vt:lpstr>Fall of France</vt:lpstr>
      <vt:lpstr>Battle of Britain</vt:lpstr>
      <vt:lpstr>Pearl Harbor</vt:lpstr>
      <vt:lpstr>Stalingrad</vt:lpstr>
      <vt:lpstr>D-DAy</vt:lpstr>
      <vt:lpstr>Battles of the Pacific Theater</vt:lpstr>
      <vt:lpstr>Hiroshima &amp; Nagasaki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Battles of World War II</dc:title>
  <dc:creator>Aguilar, Ana</dc:creator>
  <cp:lastModifiedBy>Aguilar, Ana</cp:lastModifiedBy>
  <cp:revision>35</cp:revision>
  <dcterms:created xsi:type="dcterms:W3CDTF">2018-02-12T19:50:41Z</dcterms:created>
  <dcterms:modified xsi:type="dcterms:W3CDTF">2018-02-15T21:59:19Z</dcterms:modified>
</cp:coreProperties>
</file>