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3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5897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48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0760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82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063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568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991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38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462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363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smtClean="0"/>
              <a:t>2/5/2019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9553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smtClean="0"/>
              <a:pPr/>
              <a:t>2/5/2019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72948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Industrial revolution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Why Did It Begin in England?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186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Graphic organizer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Trim the edges and cut the lines of the organizer, leaving four flip squares attached by a title in the middle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Glue the title down on the page, do NOT glue the flaps down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Use the information on the following slides to fill in the notes underneath the flap in your notebook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Draw pictures that show your understanding of what you have read on the front of the flap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340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was the industrial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89320" y="2117029"/>
            <a:ext cx="5550150" cy="402336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Time Period: 1760- 1840 CE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P</a:t>
            </a:r>
            <a:r>
              <a:rPr lang="en-US" dirty="0" smtClean="0"/>
              <a:t>redominantly agricultural, </a:t>
            </a:r>
            <a:r>
              <a:rPr lang="en-US" dirty="0"/>
              <a:t>rural societies in Europe and America became </a:t>
            </a:r>
            <a:r>
              <a:rPr lang="en-US" dirty="0" smtClean="0"/>
              <a:t>industrial </a:t>
            </a:r>
            <a:r>
              <a:rPr lang="en-US" dirty="0"/>
              <a:t>and </a:t>
            </a:r>
            <a:r>
              <a:rPr lang="en-US" dirty="0" smtClean="0"/>
              <a:t>urban (living in cities).</a:t>
            </a:r>
            <a:r>
              <a:rPr lang="en-US" dirty="0"/>
              <a:t> </a:t>
            </a:r>
            <a:endParaRPr lang="en-US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Industrialization created: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increased </a:t>
            </a:r>
            <a:r>
              <a:rPr lang="en-US" dirty="0"/>
              <a:t>volume and variety of manufactured </a:t>
            </a:r>
            <a:r>
              <a:rPr lang="en-US" dirty="0" smtClean="0"/>
              <a:t>goods </a:t>
            </a:r>
            <a:endParaRPr lang="en-US" dirty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an </a:t>
            </a:r>
            <a:r>
              <a:rPr lang="en-US" dirty="0"/>
              <a:t>improved standard of living for some, it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/>
              <a:t>a</a:t>
            </a:r>
            <a:r>
              <a:rPr lang="en-US" dirty="0" smtClean="0"/>
              <a:t>lso </a:t>
            </a:r>
            <a:r>
              <a:rPr lang="en-US" dirty="0"/>
              <a:t>resulted in often grim employment and living conditions for the poor and working classes.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81" y="2117029"/>
            <a:ext cx="2486025" cy="1838325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564" y="2450338"/>
            <a:ext cx="2543175" cy="18002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845" y="4545772"/>
            <a:ext cx="4775313" cy="199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071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Natural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2428" y="2285999"/>
            <a:ext cx="5186580" cy="421783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Great Britain had abundant natural resources like iron ore, coal, and rivers which had many different uses.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Coal- used to power and create steam for the large machines in factories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Iron Ore- essential </a:t>
            </a:r>
            <a:r>
              <a:rPr lang="en-US" dirty="0"/>
              <a:t>to the </a:t>
            </a:r>
            <a:r>
              <a:rPr lang="en-US" dirty="0" smtClean="0"/>
              <a:t>development and production </a:t>
            </a:r>
            <a:r>
              <a:rPr lang="en-US" dirty="0"/>
              <a:t>of </a:t>
            </a:r>
            <a:r>
              <a:rPr lang="en-US" dirty="0" smtClean="0"/>
              <a:t>new </a:t>
            </a:r>
            <a:r>
              <a:rPr lang="en-US" dirty="0"/>
              <a:t>machines </a:t>
            </a:r>
            <a:r>
              <a:rPr lang="en-US" dirty="0" smtClean="0"/>
              <a:t>such </a:t>
            </a:r>
            <a:r>
              <a:rPr lang="en-US" dirty="0"/>
              <a:t>as </a:t>
            </a:r>
            <a:r>
              <a:rPr lang="en-US" dirty="0" smtClean="0"/>
              <a:t>engine, tools, and </a:t>
            </a:r>
            <a:r>
              <a:rPr lang="en-US" dirty="0"/>
              <a:t>the locomotive</a:t>
            </a:r>
            <a:r>
              <a:rPr lang="en-US" dirty="0" smtClean="0"/>
              <a:t>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Rivers- used to transport raw materials and finished products from one place to another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Thousands of jobs for workers became available in the mines that harvested these items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8975" y="742949"/>
            <a:ext cx="2962275" cy="1543050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2479" y="2443732"/>
            <a:ext cx="2847975" cy="17756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6467" y="4377140"/>
            <a:ext cx="3460125" cy="2362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803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Agricultural Revolution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162" y="1893194"/>
            <a:ext cx="4457018" cy="2495930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5704697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Gradual transformation in farming during the 18</a:t>
            </a:r>
            <a:r>
              <a:rPr lang="en-US" baseline="30000" dirty="0" smtClean="0"/>
              <a:t>th</a:t>
            </a:r>
            <a:r>
              <a:rPr lang="en-US" dirty="0" smtClean="0"/>
              <a:t> century that led to improvements in nutrition and population growth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Crop Rotation- </a:t>
            </a:r>
            <a:r>
              <a:rPr lang="en-US" dirty="0"/>
              <a:t>routinely </a:t>
            </a:r>
            <a:r>
              <a:rPr lang="en-US" dirty="0" smtClean="0"/>
              <a:t>changing plants allows </a:t>
            </a:r>
            <a:r>
              <a:rPr lang="en-US" dirty="0"/>
              <a:t>the land to remain fertile, </a:t>
            </a:r>
            <a:r>
              <a:rPr lang="en-US" dirty="0" smtClean="0"/>
              <a:t>since different crops require different nutrients from the soil. Rotation allows the soil to replenish what the plants have used.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Enclosure </a:t>
            </a:r>
            <a:r>
              <a:rPr lang="en-US" dirty="0" smtClean="0"/>
              <a:t>Movement- landowners fence off their pieces of land, eliminating community use of the soil and the quicker overuse of the nutrients</a:t>
            </a:r>
            <a:endParaRPr lang="en-US" dirty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101" y="4596886"/>
            <a:ext cx="4187512" cy="1997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728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Britain’s government &amp; Economy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0159" y="2182969"/>
            <a:ext cx="5354005" cy="402336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Despite the turmoil and revolutions of the 1770’s, Great Britain had grown to be a relatively stable nation, especially in comparison with the United States and France.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They developed a banking </a:t>
            </a:r>
            <a:r>
              <a:rPr lang="en-US" dirty="0"/>
              <a:t>system, trade, &amp; wealth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No recent </a:t>
            </a:r>
            <a:r>
              <a:rPr lang="en-US" dirty="0" smtClean="0"/>
              <a:t>wars had taken place </a:t>
            </a:r>
            <a:r>
              <a:rPr lang="en-US" dirty="0"/>
              <a:t>in England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Parliament </a:t>
            </a:r>
            <a:r>
              <a:rPr lang="en-US" dirty="0" smtClean="0"/>
              <a:t>supported business, and enacted legislation to prevent companies from selling technology to other nations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No political revolutions </a:t>
            </a:r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0218" y="585216"/>
            <a:ext cx="2143125" cy="2143125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492" y="2285999"/>
            <a:ext cx="3467100" cy="200266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51572" y="4566285"/>
            <a:ext cx="3159895" cy="2102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970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Inventions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527" y="2084832"/>
            <a:ext cx="2486025" cy="183832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19" y="2286000"/>
            <a:ext cx="5936517" cy="4023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Spinning </a:t>
            </a:r>
            <a:r>
              <a:rPr lang="en-US" dirty="0" smtClean="0"/>
              <a:t>Jenny- invented </a:t>
            </a:r>
            <a:r>
              <a:rPr lang="en-US" dirty="0"/>
              <a:t>by James Hargreaves to quickly </a:t>
            </a:r>
            <a:r>
              <a:rPr lang="en-US" dirty="0" smtClean="0"/>
              <a:t>spin and weave thread using 8 spindles at once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Steam </a:t>
            </a:r>
            <a:r>
              <a:rPr lang="en-US" dirty="0" smtClean="0"/>
              <a:t>Engine- invented by James </a:t>
            </a:r>
            <a:r>
              <a:rPr lang="en-US" dirty="0"/>
              <a:t>Watt to power </a:t>
            </a:r>
            <a:r>
              <a:rPr lang="en-US" dirty="0" smtClean="0"/>
              <a:t>machines, used steam from heat produced by burning coal and heating water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r>
              <a:rPr lang="en-US" dirty="0"/>
              <a:t>Steel </a:t>
            </a:r>
            <a:r>
              <a:rPr lang="en-US" dirty="0" smtClean="0"/>
              <a:t>Production- a process invented by Henry </a:t>
            </a:r>
            <a:r>
              <a:rPr lang="en-US" dirty="0"/>
              <a:t>Bessemer </a:t>
            </a:r>
            <a:r>
              <a:rPr lang="en-US" dirty="0" smtClean="0"/>
              <a:t>that created stronger and </a:t>
            </a:r>
            <a:r>
              <a:rPr lang="en-US" dirty="0"/>
              <a:t>cheaper </a:t>
            </a:r>
            <a:r>
              <a:rPr lang="en-US" dirty="0" smtClean="0"/>
              <a:t>steel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Other inventions include cotton gin, telegraph, daguerreotype, phonograph, and locomotives</a:t>
            </a:r>
            <a:endParaRPr lang="en-US" dirty="0"/>
          </a:p>
          <a:p>
            <a:pPr>
              <a:buFont typeface="Wingdings" panose="05000000000000000000" pitchFamily="2" charset="2"/>
              <a:buChar char="v"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635" y="2286000"/>
            <a:ext cx="2514600" cy="18192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9539" y="4490085"/>
            <a:ext cx="2514600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22812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1281</TotalTime>
  <Words>445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Tw Cen MT</vt:lpstr>
      <vt:lpstr>Tw Cen MT Condensed</vt:lpstr>
      <vt:lpstr>Wingdings</vt:lpstr>
      <vt:lpstr>Wingdings 3</vt:lpstr>
      <vt:lpstr>Integral</vt:lpstr>
      <vt:lpstr>The Industrial revolution</vt:lpstr>
      <vt:lpstr>Graphic organizer</vt:lpstr>
      <vt:lpstr>What was the industrial revolution</vt:lpstr>
      <vt:lpstr>Natural Resources</vt:lpstr>
      <vt:lpstr>Agricultural Revolution</vt:lpstr>
      <vt:lpstr>Britain’s government &amp; Economy</vt:lpstr>
      <vt:lpstr>Inventions</vt:lpstr>
    </vt:vector>
  </TitlesOfParts>
  <Company>Los Fresnos CISD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Industrial revolution</dc:title>
  <dc:creator>Aguilar, Ana</dc:creator>
  <cp:lastModifiedBy>Aguilar, Ana</cp:lastModifiedBy>
  <cp:revision>11</cp:revision>
  <dcterms:created xsi:type="dcterms:W3CDTF">2017-04-06T16:28:18Z</dcterms:created>
  <dcterms:modified xsi:type="dcterms:W3CDTF">2019-02-05T15:14:32Z</dcterms:modified>
</cp:coreProperties>
</file>