
<file path=[Content_Types].xml><?xml version="1.0" encoding="utf-8"?>
<Types xmlns="http://schemas.openxmlformats.org/package/2006/content-types">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9"/>
  </p:notesMasterIdLst>
  <p:sldIdLst>
    <p:sldId id="256" r:id="rId2"/>
    <p:sldId id="257" r:id="rId3"/>
    <p:sldId id="258" r:id="rId4"/>
    <p:sldId id="259" r:id="rId5"/>
    <p:sldId id="260" r:id="rId6"/>
    <p:sldId id="261" r:id="rId7"/>
    <p:sldId id="262" r:id="rId8"/>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5" d="100"/>
          <a:sy n="65" d="100"/>
        </p:scale>
        <p:origin x="700" y="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9"/>
        <p:cNvGrpSpPr/>
        <p:nvPr/>
      </p:nvGrpSpPr>
      <p:grpSpPr>
        <a:xfrm>
          <a:off x="0" y="0"/>
          <a:ext cx="0" cy="0"/>
          <a:chOff x="0" y="0"/>
          <a:chExt cx="0" cy="0"/>
        </a:xfrm>
      </p:grpSpPr>
      <p:sp>
        <p:nvSpPr>
          <p:cNvPr id="90" name="Google Shape;90;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91" name="Google Shape;91;p1: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Google Shape;101;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02" name="Google Shape;102;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Google Shape;109;p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10" name="Google Shape;110;p3: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5"/>
        <p:cNvGrpSpPr/>
        <p:nvPr/>
      </p:nvGrpSpPr>
      <p:grpSpPr>
        <a:xfrm>
          <a:off x="0" y="0"/>
          <a:ext cx="0" cy="0"/>
          <a:chOff x="0" y="0"/>
          <a:chExt cx="0" cy="0"/>
        </a:xfrm>
      </p:grpSpPr>
      <p:sp>
        <p:nvSpPr>
          <p:cNvPr id="116" name="Google Shape;116;p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17" name="Google Shape;117;p4: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Google Shape;123;p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24" name="Google Shape;124;p5: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9"/>
        <p:cNvGrpSpPr/>
        <p:nvPr/>
      </p:nvGrpSpPr>
      <p:grpSpPr>
        <a:xfrm>
          <a:off x="0" y="0"/>
          <a:ext cx="0" cy="0"/>
          <a:chOff x="0" y="0"/>
          <a:chExt cx="0" cy="0"/>
        </a:xfrm>
      </p:grpSpPr>
      <p:sp>
        <p:nvSpPr>
          <p:cNvPr id="130" name="Google Shape;130;p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31" name="Google Shape;131;p6: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6"/>
        <p:cNvGrpSpPr/>
        <p:nvPr/>
      </p:nvGrpSpPr>
      <p:grpSpPr>
        <a:xfrm>
          <a:off x="0" y="0"/>
          <a:ext cx="0" cy="0"/>
          <a:chOff x="0" y="0"/>
          <a:chExt cx="0" cy="0"/>
        </a:xfrm>
      </p:grpSpPr>
      <p:sp>
        <p:nvSpPr>
          <p:cNvPr id="137" name="Google Shape;137;p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38" name="Google Shape;138;p7: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matchingName="Title Slide" type="title">
  <p:cSld name="TITLE">
    <p:spTree>
      <p:nvGrpSpPr>
        <p:cNvPr id="1" name="Shape 12"/>
        <p:cNvGrpSpPr/>
        <p:nvPr/>
      </p:nvGrpSpPr>
      <p:grpSpPr>
        <a:xfrm>
          <a:off x="0" y="0"/>
          <a:ext cx="0" cy="0"/>
          <a:chOff x="0" y="0"/>
          <a:chExt cx="0" cy="0"/>
        </a:xfrm>
      </p:grpSpPr>
      <p:sp>
        <p:nvSpPr>
          <p:cNvPr id="13" name="Google Shape;13;p2"/>
          <p:cNvSpPr/>
          <p:nvPr/>
        </p:nvSpPr>
        <p:spPr>
          <a:xfrm>
            <a:off x="0" y="0"/>
            <a:ext cx="12192000" cy="4572001"/>
          </a:xfrm>
          <a:prstGeom prst="rect">
            <a:avLst/>
          </a:prstGeom>
          <a:solidFill>
            <a:srgbClr val="1482A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 name="Google Shape;14;p2"/>
          <p:cNvSpPr/>
          <p:nvPr/>
        </p:nvSpPr>
        <p:spPr>
          <a:xfrm>
            <a:off x="-1" y="0"/>
            <a:ext cx="12192000" cy="4572001"/>
          </a:xfrm>
          <a:custGeom>
            <a:avLst/>
            <a:gdLst/>
            <a:ahLst/>
            <a:cxnLst/>
            <a:rect l="l" t="t" r="r" b="b"/>
            <a:pathLst>
              <a:path w="12192000" h="4572001" extrusionOk="0">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 name="Google Shape;15;p2"/>
          <p:cNvSpPr txBox="1">
            <a:spLocks noGrp="1"/>
          </p:cNvSpPr>
          <p:nvPr>
            <p:ph type="ctrTitle"/>
          </p:nvPr>
        </p:nvSpPr>
        <p:spPr>
          <a:xfrm>
            <a:off x="457200" y="4960137"/>
            <a:ext cx="7772400" cy="1463040"/>
          </a:xfrm>
          <a:prstGeom prst="rect">
            <a:avLst/>
          </a:prstGeom>
          <a:noFill/>
          <a:ln>
            <a:noFill/>
          </a:ln>
        </p:spPr>
        <p:txBody>
          <a:bodyPr spcFirstLastPara="1" wrap="square" lIns="91425" tIns="45700" rIns="91425" bIns="45700" anchor="ctr" anchorCtr="0">
            <a:noAutofit/>
          </a:bodyPr>
          <a:lstStyle>
            <a:lvl1pPr lvl="0" algn="r">
              <a:lnSpc>
                <a:spcPct val="80000"/>
              </a:lnSpc>
              <a:spcBef>
                <a:spcPts val="0"/>
              </a:spcBef>
              <a:spcAft>
                <a:spcPts val="0"/>
              </a:spcAft>
              <a:buClr>
                <a:srgbClr val="0C0C0C"/>
              </a:buClr>
              <a:buSzPts val="5000"/>
              <a:buFont typeface="Twentieth Century"/>
              <a:buNone/>
              <a:defRPr sz="5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6" name="Google Shape;16;p2"/>
          <p:cNvSpPr txBox="1">
            <a:spLocks noGrp="1"/>
          </p:cNvSpPr>
          <p:nvPr>
            <p:ph type="subTitle" idx="1"/>
          </p:nvPr>
        </p:nvSpPr>
        <p:spPr>
          <a:xfrm>
            <a:off x="8610600" y="4960137"/>
            <a:ext cx="3200400" cy="1463040"/>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800"/>
              <a:buNone/>
              <a:defRPr sz="1800">
                <a:solidFill>
                  <a:srgbClr val="0C0C0C"/>
                </a:solidFill>
              </a:defRPr>
            </a:lvl1pPr>
            <a:lvl2pPr lvl="1" algn="ctr">
              <a:lnSpc>
                <a:spcPct val="90000"/>
              </a:lnSpc>
              <a:spcBef>
                <a:spcPts val="200"/>
              </a:spcBef>
              <a:spcAft>
                <a:spcPts val="0"/>
              </a:spcAft>
              <a:buSzPts val="1800"/>
              <a:buNone/>
              <a:defRPr sz="1800"/>
            </a:lvl2pPr>
            <a:lvl3pPr lvl="2" algn="ctr">
              <a:lnSpc>
                <a:spcPct val="90000"/>
              </a:lnSpc>
              <a:spcBef>
                <a:spcPts val="400"/>
              </a:spcBef>
              <a:spcAft>
                <a:spcPts val="0"/>
              </a:spcAft>
              <a:buSzPts val="1800"/>
              <a:buNone/>
              <a:defRPr sz="1800"/>
            </a:lvl3pPr>
            <a:lvl4pPr lvl="3" algn="ctr">
              <a:lnSpc>
                <a:spcPct val="90000"/>
              </a:lnSpc>
              <a:spcBef>
                <a:spcPts val="400"/>
              </a:spcBef>
              <a:spcAft>
                <a:spcPts val="0"/>
              </a:spcAft>
              <a:buSzPts val="1800"/>
              <a:buNone/>
              <a:defRPr sz="1800"/>
            </a:lvl4pPr>
            <a:lvl5pPr lvl="4" algn="ctr">
              <a:lnSpc>
                <a:spcPct val="90000"/>
              </a:lnSpc>
              <a:spcBef>
                <a:spcPts val="400"/>
              </a:spcBef>
              <a:spcAft>
                <a:spcPts val="0"/>
              </a:spcAft>
              <a:buSzPts val="1800"/>
              <a:buNone/>
              <a:defRPr sz="1800"/>
            </a:lvl5pPr>
            <a:lvl6pPr lvl="5" algn="ctr">
              <a:lnSpc>
                <a:spcPct val="90000"/>
              </a:lnSpc>
              <a:spcBef>
                <a:spcPts val="400"/>
              </a:spcBef>
              <a:spcAft>
                <a:spcPts val="0"/>
              </a:spcAft>
              <a:buSzPts val="1800"/>
              <a:buNone/>
              <a:defRPr sz="1800"/>
            </a:lvl6pPr>
            <a:lvl7pPr lvl="6" algn="ctr">
              <a:lnSpc>
                <a:spcPct val="90000"/>
              </a:lnSpc>
              <a:spcBef>
                <a:spcPts val="400"/>
              </a:spcBef>
              <a:spcAft>
                <a:spcPts val="0"/>
              </a:spcAft>
              <a:buSzPts val="1800"/>
              <a:buNone/>
              <a:defRPr sz="1800"/>
            </a:lvl7pPr>
            <a:lvl8pPr lvl="7" algn="ctr">
              <a:lnSpc>
                <a:spcPct val="90000"/>
              </a:lnSpc>
              <a:spcBef>
                <a:spcPts val="400"/>
              </a:spcBef>
              <a:spcAft>
                <a:spcPts val="0"/>
              </a:spcAft>
              <a:buSzPts val="1800"/>
              <a:buNone/>
              <a:defRPr sz="1800"/>
            </a:lvl8pPr>
            <a:lvl9pPr lvl="8" algn="ctr">
              <a:lnSpc>
                <a:spcPct val="90000"/>
              </a:lnSpc>
              <a:spcBef>
                <a:spcPts val="400"/>
              </a:spcBef>
              <a:spcAft>
                <a:spcPts val="400"/>
              </a:spcAft>
              <a:buSzPts val="1800"/>
              <a:buNone/>
              <a:defRPr sz="1800"/>
            </a:lvl9pPr>
          </a:lstStyle>
          <a:p>
            <a:endParaRPr/>
          </a:p>
        </p:txBody>
      </p:sp>
      <p:sp>
        <p:nvSpPr>
          <p:cNvPr id="17" name="Google Shape;17;p2"/>
          <p:cNvSpPr txBox="1">
            <a:spLocks noGrp="1"/>
          </p:cNvSpPr>
          <p:nvPr>
            <p:ph type="dt" idx="10"/>
          </p:nvPr>
        </p:nvSpPr>
        <p:spPr>
          <a:xfrm>
            <a:off x="1024129" y="6470704"/>
            <a:ext cx="2154143" cy="27432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8" name="Google Shape;18;p2"/>
          <p:cNvSpPr txBox="1">
            <a:spLocks noGrp="1"/>
          </p:cNvSpPr>
          <p:nvPr>
            <p:ph type="ftr" idx="11"/>
          </p:nvPr>
        </p:nvSpPr>
        <p:spPr>
          <a:xfrm>
            <a:off x="4842932" y="6470704"/>
            <a:ext cx="5901459" cy="274320"/>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9" name="Google Shape;19;p2"/>
          <p:cNvSpPr txBox="1">
            <a:spLocks noGrp="1"/>
          </p:cNvSpPr>
          <p:nvPr>
            <p:ph type="sldNum" idx="12"/>
          </p:nvPr>
        </p:nvSpPr>
        <p:spPr>
          <a:xfrm>
            <a:off x="10837333" y="6470704"/>
            <a:ext cx="973667" cy="274320"/>
          </a:xfrm>
          <a:prstGeom prst="rect">
            <a:avLst/>
          </a:prstGeom>
          <a:noFill/>
          <a:ln>
            <a:noFill/>
          </a:ln>
        </p:spPr>
        <p:txBody>
          <a:bodyPr spcFirstLastPara="1" wrap="square" lIns="91425" tIns="45700" rIns="91425" bIns="45700" anchor="ctr" anchorCtr="0">
            <a:noAutofit/>
          </a:bodyPr>
          <a:lstStyle>
            <a:lvl1pPr marL="0" lvl="0" indent="0" algn="l">
              <a:spcBef>
                <a:spcPts val="0"/>
              </a:spcBef>
              <a:buNone/>
              <a:defRPr/>
            </a:lvl1pPr>
            <a:lvl2pPr marL="0" lvl="1" indent="0" algn="l">
              <a:spcBef>
                <a:spcPts val="0"/>
              </a:spcBef>
              <a:buNone/>
              <a:defRPr/>
            </a:lvl2pPr>
            <a:lvl3pPr marL="0" lvl="2" indent="0" algn="l">
              <a:spcBef>
                <a:spcPts val="0"/>
              </a:spcBef>
              <a:buNone/>
              <a:defRPr/>
            </a:lvl3pPr>
            <a:lvl4pPr marL="0" lvl="3" indent="0" algn="l">
              <a:spcBef>
                <a:spcPts val="0"/>
              </a:spcBef>
              <a:buNone/>
              <a:defRPr/>
            </a:lvl4pPr>
            <a:lvl5pPr marL="0" lvl="4" indent="0" algn="l">
              <a:spcBef>
                <a:spcPts val="0"/>
              </a:spcBef>
              <a:buNone/>
              <a:defRPr/>
            </a:lvl5pPr>
            <a:lvl6pPr marL="0" lvl="5" indent="0" algn="l">
              <a:spcBef>
                <a:spcPts val="0"/>
              </a:spcBef>
              <a:buNone/>
              <a:defRPr/>
            </a:lvl6pPr>
            <a:lvl7pPr marL="0" lvl="6" indent="0" algn="l">
              <a:spcBef>
                <a:spcPts val="0"/>
              </a:spcBef>
              <a:buNone/>
              <a:defRPr/>
            </a:lvl7pPr>
            <a:lvl8pPr marL="0" lvl="7" indent="0" algn="l">
              <a:spcBef>
                <a:spcPts val="0"/>
              </a:spcBef>
              <a:buNone/>
              <a:defRPr/>
            </a:lvl8pPr>
            <a:lvl9pPr marL="0" lvl="8" indent="0" algn="l">
              <a:spcBef>
                <a:spcPts val="0"/>
              </a:spcBef>
              <a:buNone/>
              <a:defRPr/>
            </a:lvl9pPr>
          </a:lstStyle>
          <a:p>
            <a:pPr marL="0" lvl="0" indent="0" algn="l" rtl="0">
              <a:spcBef>
                <a:spcPts val="0"/>
              </a:spcBef>
              <a:spcAft>
                <a:spcPts val="0"/>
              </a:spcAft>
              <a:buNone/>
            </a:pPr>
            <a:fld id="{00000000-1234-1234-1234-123412341234}" type="slidenum">
              <a:rPr lang="en-US"/>
              <a:t>‹#›</a:t>
            </a:fld>
            <a:endParaRPr/>
          </a:p>
        </p:txBody>
      </p:sp>
      <p:cxnSp>
        <p:nvCxnSpPr>
          <p:cNvPr id="20" name="Google Shape;20;p2"/>
          <p:cNvCxnSpPr/>
          <p:nvPr/>
        </p:nvCxnSpPr>
        <p:spPr>
          <a:xfrm rot="10800000">
            <a:off x="8386843" y="5264106"/>
            <a:ext cx="0" cy="914400"/>
          </a:xfrm>
          <a:prstGeom prst="straightConnector1">
            <a:avLst/>
          </a:prstGeom>
          <a:noFill/>
          <a:ln w="19050" cap="flat" cmpd="sng">
            <a:solidFill>
              <a:srgbClr val="1482AB"/>
            </a:solidFill>
            <a:prstDash val="solid"/>
            <a:round/>
            <a:headEnd type="none" w="sm" len="sm"/>
            <a:tailEnd type="none" w="sm" len="sm"/>
          </a:ln>
        </p:spPr>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76"/>
        <p:cNvGrpSpPr/>
        <p:nvPr/>
      </p:nvGrpSpPr>
      <p:grpSpPr>
        <a:xfrm>
          <a:off x="0" y="0"/>
          <a:ext cx="0" cy="0"/>
          <a:chOff x="0" y="0"/>
          <a:chExt cx="0" cy="0"/>
        </a:xfrm>
      </p:grpSpPr>
      <p:sp>
        <p:nvSpPr>
          <p:cNvPr id="77" name="Google Shape;77;p11"/>
          <p:cNvSpPr txBox="1">
            <a:spLocks noGrp="1"/>
          </p:cNvSpPr>
          <p:nvPr>
            <p:ph type="title"/>
          </p:nvPr>
        </p:nvSpPr>
        <p:spPr>
          <a:xfrm>
            <a:off x="1024128" y="585216"/>
            <a:ext cx="9720072" cy="1499616"/>
          </a:xfrm>
          <a:prstGeom prst="rect">
            <a:avLst/>
          </a:prstGeom>
          <a:noFill/>
          <a:ln>
            <a:noFill/>
          </a:ln>
        </p:spPr>
        <p:txBody>
          <a:bodyPr spcFirstLastPara="1" wrap="square" lIns="91425" tIns="45700" rIns="91425" bIns="45700" anchor="ctr" anchorCtr="0">
            <a:noAutofit/>
          </a:bodyPr>
          <a:lstStyle>
            <a:lvl1pPr lvl="0" algn="l">
              <a:lnSpc>
                <a:spcPct val="80000"/>
              </a:lnSpc>
              <a:spcBef>
                <a:spcPts val="0"/>
              </a:spcBef>
              <a:spcAft>
                <a:spcPts val="0"/>
              </a:spcAft>
              <a:buClr>
                <a:srgbClr val="0C0C0C"/>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8" name="Google Shape;78;p11"/>
          <p:cNvSpPr txBox="1">
            <a:spLocks noGrp="1"/>
          </p:cNvSpPr>
          <p:nvPr>
            <p:ph type="body" idx="1"/>
          </p:nvPr>
        </p:nvSpPr>
        <p:spPr>
          <a:xfrm rot="5400000">
            <a:off x="3872484" y="-562356"/>
            <a:ext cx="4023360" cy="9720073"/>
          </a:xfrm>
          <a:prstGeom prst="rect">
            <a:avLst/>
          </a:prstGeom>
          <a:noFill/>
          <a:ln>
            <a:noFill/>
          </a:ln>
        </p:spPr>
        <p:txBody>
          <a:bodyPr spcFirstLastPara="1" wrap="square" lIns="45700" tIns="45700" rIns="45700" bIns="45700" anchor="t" anchorCtr="0">
            <a:noAutofit/>
          </a:bodyPr>
          <a:lstStyle>
            <a:lvl1pPr marL="457200" lvl="0" indent="-342900" algn="l">
              <a:lnSpc>
                <a:spcPct val="90000"/>
              </a:lnSpc>
              <a:spcBef>
                <a:spcPts val="1200"/>
              </a:spcBef>
              <a:spcAft>
                <a:spcPts val="0"/>
              </a:spcAft>
              <a:buSzPts val="1800"/>
              <a:buChar char=" "/>
              <a:defRPr/>
            </a:lvl1pPr>
            <a:lvl2pPr marL="914400" lvl="1" indent="-342900" algn="l">
              <a:lnSpc>
                <a:spcPct val="90000"/>
              </a:lnSpc>
              <a:spcBef>
                <a:spcPts val="200"/>
              </a:spcBef>
              <a:spcAft>
                <a:spcPts val="0"/>
              </a:spcAft>
              <a:buSzPts val="1800"/>
              <a:buChar char="🢝"/>
              <a:defRPr/>
            </a:lvl2pPr>
            <a:lvl3pPr marL="1371600" lvl="2" indent="-342900" algn="l">
              <a:lnSpc>
                <a:spcPct val="90000"/>
              </a:lnSpc>
              <a:spcBef>
                <a:spcPts val="400"/>
              </a:spcBef>
              <a:spcAft>
                <a:spcPts val="0"/>
              </a:spcAft>
              <a:buSzPts val="1800"/>
              <a:buChar char="🢝"/>
              <a:defRPr/>
            </a:lvl3pPr>
            <a:lvl4pPr marL="1828800" lvl="3" indent="-342900" algn="l">
              <a:lnSpc>
                <a:spcPct val="90000"/>
              </a:lnSpc>
              <a:spcBef>
                <a:spcPts val="400"/>
              </a:spcBef>
              <a:spcAft>
                <a:spcPts val="0"/>
              </a:spcAft>
              <a:buSzPts val="1800"/>
              <a:buChar char="🢝"/>
              <a:defRPr/>
            </a:lvl4pPr>
            <a:lvl5pPr marL="2286000" lvl="4" indent="-342900" algn="l">
              <a:lnSpc>
                <a:spcPct val="90000"/>
              </a:lnSpc>
              <a:spcBef>
                <a:spcPts val="400"/>
              </a:spcBef>
              <a:spcAft>
                <a:spcPts val="0"/>
              </a:spcAft>
              <a:buSzPts val="1800"/>
              <a:buChar char="🢝"/>
              <a:defRPr/>
            </a:lvl5pPr>
            <a:lvl6pPr marL="2743200" lvl="5" indent="-342900" algn="l">
              <a:lnSpc>
                <a:spcPct val="90000"/>
              </a:lnSpc>
              <a:spcBef>
                <a:spcPts val="400"/>
              </a:spcBef>
              <a:spcAft>
                <a:spcPts val="0"/>
              </a:spcAft>
              <a:buSzPts val="1800"/>
              <a:buChar char="🢝"/>
              <a:defRPr/>
            </a:lvl6pPr>
            <a:lvl7pPr marL="3200400" lvl="6" indent="-342900" algn="l">
              <a:lnSpc>
                <a:spcPct val="90000"/>
              </a:lnSpc>
              <a:spcBef>
                <a:spcPts val="400"/>
              </a:spcBef>
              <a:spcAft>
                <a:spcPts val="0"/>
              </a:spcAft>
              <a:buSzPts val="1800"/>
              <a:buChar char="🢝"/>
              <a:defRPr/>
            </a:lvl7pPr>
            <a:lvl8pPr marL="3657600" lvl="7" indent="-342900" algn="l">
              <a:lnSpc>
                <a:spcPct val="90000"/>
              </a:lnSpc>
              <a:spcBef>
                <a:spcPts val="400"/>
              </a:spcBef>
              <a:spcAft>
                <a:spcPts val="0"/>
              </a:spcAft>
              <a:buSzPts val="1800"/>
              <a:buChar char="🢝"/>
              <a:defRPr/>
            </a:lvl8pPr>
            <a:lvl9pPr marL="4114800" lvl="8" indent="-342900" algn="l">
              <a:lnSpc>
                <a:spcPct val="90000"/>
              </a:lnSpc>
              <a:spcBef>
                <a:spcPts val="400"/>
              </a:spcBef>
              <a:spcAft>
                <a:spcPts val="400"/>
              </a:spcAft>
              <a:buSzPts val="1800"/>
              <a:buChar char="🢝"/>
              <a:defRPr/>
            </a:lvl9pPr>
          </a:lstStyle>
          <a:p>
            <a:endParaRPr/>
          </a:p>
        </p:txBody>
      </p:sp>
      <p:sp>
        <p:nvSpPr>
          <p:cNvPr id="79" name="Google Shape;79;p11"/>
          <p:cNvSpPr txBox="1">
            <a:spLocks noGrp="1"/>
          </p:cNvSpPr>
          <p:nvPr>
            <p:ph type="dt" idx="10"/>
          </p:nvPr>
        </p:nvSpPr>
        <p:spPr>
          <a:xfrm>
            <a:off x="1024129" y="6470704"/>
            <a:ext cx="2154143" cy="27432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0" name="Google Shape;80;p11"/>
          <p:cNvSpPr txBox="1">
            <a:spLocks noGrp="1"/>
          </p:cNvSpPr>
          <p:nvPr>
            <p:ph type="ftr" idx="11"/>
          </p:nvPr>
        </p:nvSpPr>
        <p:spPr>
          <a:xfrm>
            <a:off x="4842932" y="6470704"/>
            <a:ext cx="5901459" cy="274320"/>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1" name="Google Shape;81;p11"/>
          <p:cNvSpPr txBox="1">
            <a:spLocks noGrp="1"/>
          </p:cNvSpPr>
          <p:nvPr>
            <p:ph type="sldNum" idx="12"/>
          </p:nvPr>
        </p:nvSpPr>
        <p:spPr>
          <a:xfrm>
            <a:off x="10837333" y="6470704"/>
            <a:ext cx="973667" cy="274320"/>
          </a:xfrm>
          <a:prstGeom prst="rect">
            <a:avLst/>
          </a:prstGeom>
          <a:noFill/>
          <a:ln>
            <a:noFill/>
          </a:ln>
        </p:spPr>
        <p:txBody>
          <a:bodyPr spcFirstLastPara="1" wrap="square" lIns="91425" tIns="45700" rIns="91425" bIns="45700" anchor="ctr" anchorCtr="0">
            <a:noAutofit/>
          </a:bodyPr>
          <a:lstStyle>
            <a:lvl1pPr marL="0" lvl="0" indent="0" algn="l">
              <a:spcBef>
                <a:spcPts val="0"/>
              </a:spcBef>
              <a:buNone/>
              <a:defRPr/>
            </a:lvl1pPr>
            <a:lvl2pPr marL="0" lvl="1" indent="0" algn="l">
              <a:spcBef>
                <a:spcPts val="0"/>
              </a:spcBef>
              <a:buNone/>
              <a:defRPr/>
            </a:lvl2pPr>
            <a:lvl3pPr marL="0" lvl="2" indent="0" algn="l">
              <a:spcBef>
                <a:spcPts val="0"/>
              </a:spcBef>
              <a:buNone/>
              <a:defRPr/>
            </a:lvl3pPr>
            <a:lvl4pPr marL="0" lvl="3" indent="0" algn="l">
              <a:spcBef>
                <a:spcPts val="0"/>
              </a:spcBef>
              <a:buNone/>
              <a:defRPr/>
            </a:lvl4pPr>
            <a:lvl5pPr marL="0" lvl="4" indent="0" algn="l">
              <a:spcBef>
                <a:spcPts val="0"/>
              </a:spcBef>
              <a:buNone/>
              <a:defRPr/>
            </a:lvl5pPr>
            <a:lvl6pPr marL="0" lvl="5" indent="0" algn="l">
              <a:spcBef>
                <a:spcPts val="0"/>
              </a:spcBef>
              <a:buNone/>
              <a:defRPr/>
            </a:lvl6pPr>
            <a:lvl7pPr marL="0" lvl="6" indent="0" algn="l">
              <a:spcBef>
                <a:spcPts val="0"/>
              </a:spcBef>
              <a:buNone/>
              <a:defRPr/>
            </a:lvl7pPr>
            <a:lvl8pPr marL="0" lvl="7" indent="0" algn="l">
              <a:spcBef>
                <a:spcPts val="0"/>
              </a:spcBef>
              <a:buNone/>
              <a:defRPr/>
            </a:lvl8pPr>
            <a:lvl9pPr marL="0" lvl="8" indent="0" algn="l">
              <a:spcBef>
                <a:spcPts val="0"/>
              </a:spcBef>
              <a:buNone/>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matchingName="Vertical Title and Text" type="vertTitleAndTx">
  <p:cSld name="VERTICAL_TITLE_AND_VERTICAL_TEXT">
    <p:spTree>
      <p:nvGrpSpPr>
        <p:cNvPr id="1" name="Shape 82"/>
        <p:cNvGrpSpPr/>
        <p:nvPr/>
      </p:nvGrpSpPr>
      <p:grpSpPr>
        <a:xfrm>
          <a:off x="0" y="0"/>
          <a:ext cx="0" cy="0"/>
          <a:chOff x="0" y="0"/>
          <a:chExt cx="0" cy="0"/>
        </a:xfrm>
      </p:grpSpPr>
      <p:sp>
        <p:nvSpPr>
          <p:cNvPr id="83" name="Google Shape;83;p12"/>
          <p:cNvSpPr txBox="1">
            <a:spLocks noGrp="1"/>
          </p:cNvSpPr>
          <p:nvPr>
            <p:ph type="title"/>
          </p:nvPr>
        </p:nvSpPr>
        <p:spPr>
          <a:xfrm rot="5400000">
            <a:off x="7334251" y="2152650"/>
            <a:ext cx="5410200" cy="2628900"/>
          </a:xfrm>
          <a:prstGeom prst="rect">
            <a:avLst/>
          </a:prstGeom>
          <a:noFill/>
          <a:ln>
            <a:noFill/>
          </a:ln>
        </p:spPr>
        <p:txBody>
          <a:bodyPr spcFirstLastPara="1" wrap="square" lIns="45700" tIns="91425" rIns="45700" bIns="91425" anchor="ctr" anchorCtr="0">
            <a:noAutofit/>
          </a:bodyPr>
          <a:lstStyle>
            <a:lvl1pPr lvl="0" algn="l">
              <a:lnSpc>
                <a:spcPct val="80000"/>
              </a:lnSpc>
              <a:spcBef>
                <a:spcPts val="0"/>
              </a:spcBef>
              <a:spcAft>
                <a:spcPts val="0"/>
              </a:spcAft>
              <a:buClr>
                <a:srgbClr val="0C0C0C"/>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4" name="Google Shape;84;p12"/>
          <p:cNvSpPr txBox="1">
            <a:spLocks noGrp="1"/>
          </p:cNvSpPr>
          <p:nvPr>
            <p:ph type="body" idx="1"/>
          </p:nvPr>
        </p:nvSpPr>
        <p:spPr>
          <a:xfrm rot="5400000">
            <a:off x="2076451" y="-323850"/>
            <a:ext cx="5410200" cy="7581900"/>
          </a:xfrm>
          <a:prstGeom prst="rect">
            <a:avLst/>
          </a:prstGeom>
          <a:noFill/>
          <a:ln>
            <a:noFill/>
          </a:ln>
        </p:spPr>
        <p:txBody>
          <a:bodyPr spcFirstLastPara="1" wrap="square" lIns="45700" tIns="45700" rIns="45700" bIns="45700" anchor="t" anchorCtr="0">
            <a:noAutofit/>
          </a:bodyPr>
          <a:lstStyle>
            <a:lvl1pPr marL="457200" lvl="0" indent="-342900" algn="l">
              <a:lnSpc>
                <a:spcPct val="90000"/>
              </a:lnSpc>
              <a:spcBef>
                <a:spcPts val="1200"/>
              </a:spcBef>
              <a:spcAft>
                <a:spcPts val="0"/>
              </a:spcAft>
              <a:buSzPts val="1800"/>
              <a:buChar char=" "/>
              <a:defRPr/>
            </a:lvl1pPr>
            <a:lvl2pPr marL="914400" lvl="1" indent="-342900" algn="l">
              <a:lnSpc>
                <a:spcPct val="90000"/>
              </a:lnSpc>
              <a:spcBef>
                <a:spcPts val="200"/>
              </a:spcBef>
              <a:spcAft>
                <a:spcPts val="0"/>
              </a:spcAft>
              <a:buSzPts val="1800"/>
              <a:buChar char="🢝"/>
              <a:defRPr/>
            </a:lvl2pPr>
            <a:lvl3pPr marL="1371600" lvl="2" indent="-342900" algn="l">
              <a:lnSpc>
                <a:spcPct val="90000"/>
              </a:lnSpc>
              <a:spcBef>
                <a:spcPts val="400"/>
              </a:spcBef>
              <a:spcAft>
                <a:spcPts val="0"/>
              </a:spcAft>
              <a:buSzPts val="1800"/>
              <a:buChar char="🢝"/>
              <a:defRPr/>
            </a:lvl3pPr>
            <a:lvl4pPr marL="1828800" lvl="3" indent="-342900" algn="l">
              <a:lnSpc>
                <a:spcPct val="90000"/>
              </a:lnSpc>
              <a:spcBef>
                <a:spcPts val="400"/>
              </a:spcBef>
              <a:spcAft>
                <a:spcPts val="0"/>
              </a:spcAft>
              <a:buSzPts val="1800"/>
              <a:buChar char="🢝"/>
              <a:defRPr/>
            </a:lvl4pPr>
            <a:lvl5pPr marL="2286000" lvl="4" indent="-342900" algn="l">
              <a:lnSpc>
                <a:spcPct val="90000"/>
              </a:lnSpc>
              <a:spcBef>
                <a:spcPts val="400"/>
              </a:spcBef>
              <a:spcAft>
                <a:spcPts val="0"/>
              </a:spcAft>
              <a:buSzPts val="1800"/>
              <a:buChar char="🢝"/>
              <a:defRPr/>
            </a:lvl5pPr>
            <a:lvl6pPr marL="2743200" lvl="5" indent="-342900" algn="l">
              <a:lnSpc>
                <a:spcPct val="90000"/>
              </a:lnSpc>
              <a:spcBef>
                <a:spcPts val="400"/>
              </a:spcBef>
              <a:spcAft>
                <a:spcPts val="0"/>
              </a:spcAft>
              <a:buSzPts val="1800"/>
              <a:buChar char="🢝"/>
              <a:defRPr/>
            </a:lvl6pPr>
            <a:lvl7pPr marL="3200400" lvl="6" indent="-342900" algn="l">
              <a:lnSpc>
                <a:spcPct val="90000"/>
              </a:lnSpc>
              <a:spcBef>
                <a:spcPts val="400"/>
              </a:spcBef>
              <a:spcAft>
                <a:spcPts val="0"/>
              </a:spcAft>
              <a:buSzPts val="1800"/>
              <a:buChar char="🢝"/>
              <a:defRPr/>
            </a:lvl7pPr>
            <a:lvl8pPr marL="3657600" lvl="7" indent="-342900" algn="l">
              <a:lnSpc>
                <a:spcPct val="90000"/>
              </a:lnSpc>
              <a:spcBef>
                <a:spcPts val="400"/>
              </a:spcBef>
              <a:spcAft>
                <a:spcPts val="0"/>
              </a:spcAft>
              <a:buSzPts val="1800"/>
              <a:buChar char="🢝"/>
              <a:defRPr/>
            </a:lvl8pPr>
            <a:lvl9pPr marL="4114800" lvl="8" indent="-342900" algn="l">
              <a:lnSpc>
                <a:spcPct val="90000"/>
              </a:lnSpc>
              <a:spcBef>
                <a:spcPts val="400"/>
              </a:spcBef>
              <a:spcAft>
                <a:spcPts val="400"/>
              </a:spcAft>
              <a:buSzPts val="1800"/>
              <a:buChar char="🢝"/>
              <a:defRPr/>
            </a:lvl9pPr>
          </a:lstStyle>
          <a:p>
            <a:endParaRPr/>
          </a:p>
        </p:txBody>
      </p:sp>
      <p:sp>
        <p:nvSpPr>
          <p:cNvPr id="85" name="Google Shape;85;p12"/>
          <p:cNvSpPr txBox="1">
            <a:spLocks noGrp="1"/>
          </p:cNvSpPr>
          <p:nvPr>
            <p:ph type="dt" idx="10"/>
          </p:nvPr>
        </p:nvSpPr>
        <p:spPr>
          <a:xfrm>
            <a:off x="1024129" y="6470704"/>
            <a:ext cx="2154143" cy="27432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6" name="Google Shape;86;p12"/>
          <p:cNvSpPr txBox="1">
            <a:spLocks noGrp="1"/>
          </p:cNvSpPr>
          <p:nvPr>
            <p:ph type="ftr" idx="11"/>
          </p:nvPr>
        </p:nvSpPr>
        <p:spPr>
          <a:xfrm>
            <a:off x="4842932" y="6470704"/>
            <a:ext cx="5901459" cy="274320"/>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7" name="Google Shape;87;p12"/>
          <p:cNvSpPr txBox="1">
            <a:spLocks noGrp="1"/>
          </p:cNvSpPr>
          <p:nvPr>
            <p:ph type="sldNum" idx="12"/>
          </p:nvPr>
        </p:nvSpPr>
        <p:spPr>
          <a:xfrm>
            <a:off x="10837333" y="6470704"/>
            <a:ext cx="973667" cy="274320"/>
          </a:xfrm>
          <a:prstGeom prst="rect">
            <a:avLst/>
          </a:prstGeom>
          <a:noFill/>
          <a:ln>
            <a:noFill/>
          </a:ln>
        </p:spPr>
        <p:txBody>
          <a:bodyPr spcFirstLastPara="1" wrap="square" lIns="91425" tIns="45700" rIns="91425" bIns="45700" anchor="ctr" anchorCtr="0">
            <a:noAutofit/>
          </a:bodyPr>
          <a:lstStyle>
            <a:lvl1pPr marL="0" lvl="0" indent="0" algn="l">
              <a:spcBef>
                <a:spcPts val="0"/>
              </a:spcBef>
              <a:buNone/>
              <a:defRPr/>
            </a:lvl1pPr>
            <a:lvl2pPr marL="0" lvl="1" indent="0" algn="l">
              <a:spcBef>
                <a:spcPts val="0"/>
              </a:spcBef>
              <a:buNone/>
              <a:defRPr/>
            </a:lvl2pPr>
            <a:lvl3pPr marL="0" lvl="2" indent="0" algn="l">
              <a:spcBef>
                <a:spcPts val="0"/>
              </a:spcBef>
              <a:buNone/>
              <a:defRPr/>
            </a:lvl3pPr>
            <a:lvl4pPr marL="0" lvl="3" indent="0" algn="l">
              <a:spcBef>
                <a:spcPts val="0"/>
              </a:spcBef>
              <a:buNone/>
              <a:defRPr/>
            </a:lvl4pPr>
            <a:lvl5pPr marL="0" lvl="4" indent="0" algn="l">
              <a:spcBef>
                <a:spcPts val="0"/>
              </a:spcBef>
              <a:buNone/>
              <a:defRPr/>
            </a:lvl5pPr>
            <a:lvl6pPr marL="0" lvl="5" indent="0" algn="l">
              <a:spcBef>
                <a:spcPts val="0"/>
              </a:spcBef>
              <a:buNone/>
              <a:defRPr/>
            </a:lvl6pPr>
            <a:lvl7pPr marL="0" lvl="6" indent="0" algn="l">
              <a:spcBef>
                <a:spcPts val="0"/>
              </a:spcBef>
              <a:buNone/>
              <a:defRPr/>
            </a:lvl7pPr>
            <a:lvl8pPr marL="0" lvl="7" indent="0" algn="l">
              <a:spcBef>
                <a:spcPts val="0"/>
              </a:spcBef>
              <a:buNone/>
              <a:defRPr/>
            </a:lvl8pPr>
            <a:lvl9pPr marL="0" lvl="8" indent="0" algn="l">
              <a:spcBef>
                <a:spcPts val="0"/>
              </a:spcBef>
              <a:buNone/>
              <a:defRPr/>
            </a:lvl9pPr>
          </a:lstStyle>
          <a:p>
            <a:pPr marL="0" lvl="0" indent="0" algn="l" rtl="0">
              <a:spcBef>
                <a:spcPts val="0"/>
              </a:spcBef>
              <a:spcAft>
                <a:spcPts val="0"/>
              </a:spcAft>
              <a:buNone/>
            </a:pPr>
            <a:fld id="{00000000-1234-1234-1234-123412341234}" type="slidenum">
              <a:rPr lang="en-US"/>
              <a:t>‹#›</a:t>
            </a:fld>
            <a:endParaRPr/>
          </a:p>
        </p:txBody>
      </p:sp>
      <p:cxnSp>
        <p:nvCxnSpPr>
          <p:cNvPr id="88" name="Google Shape;88;p12"/>
          <p:cNvCxnSpPr/>
          <p:nvPr/>
        </p:nvCxnSpPr>
        <p:spPr>
          <a:xfrm rot="10800000">
            <a:off x="10058400" y="59263"/>
            <a:ext cx="0" cy="914400"/>
          </a:xfrm>
          <a:prstGeom prst="straightConnector1">
            <a:avLst/>
          </a:prstGeom>
          <a:noFill/>
          <a:ln w="19050" cap="flat" cmpd="sng">
            <a:solidFill>
              <a:schemeClr val="accent1"/>
            </a:solidFill>
            <a:prstDash val="solid"/>
            <a:round/>
            <a:headEnd type="none" w="sm" len="sm"/>
            <a:tailEnd type="none" w="sm" len="sm"/>
          </a:ln>
        </p:spPr>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21"/>
        <p:cNvGrpSpPr/>
        <p:nvPr/>
      </p:nvGrpSpPr>
      <p:grpSpPr>
        <a:xfrm>
          <a:off x="0" y="0"/>
          <a:ext cx="0" cy="0"/>
          <a:chOff x="0" y="0"/>
          <a:chExt cx="0" cy="0"/>
        </a:xfrm>
      </p:grpSpPr>
      <p:sp>
        <p:nvSpPr>
          <p:cNvPr id="22" name="Google Shape;22;p3"/>
          <p:cNvSpPr txBox="1">
            <a:spLocks noGrp="1"/>
          </p:cNvSpPr>
          <p:nvPr>
            <p:ph type="title"/>
          </p:nvPr>
        </p:nvSpPr>
        <p:spPr>
          <a:xfrm>
            <a:off x="1024128" y="585216"/>
            <a:ext cx="9720072" cy="1499616"/>
          </a:xfrm>
          <a:prstGeom prst="rect">
            <a:avLst/>
          </a:prstGeom>
          <a:noFill/>
          <a:ln>
            <a:noFill/>
          </a:ln>
        </p:spPr>
        <p:txBody>
          <a:bodyPr spcFirstLastPara="1" wrap="square" lIns="91425" tIns="45700" rIns="91425" bIns="45700" anchor="ctr" anchorCtr="0">
            <a:noAutofit/>
          </a:bodyPr>
          <a:lstStyle>
            <a:lvl1pPr lvl="0" algn="l">
              <a:lnSpc>
                <a:spcPct val="80000"/>
              </a:lnSpc>
              <a:spcBef>
                <a:spcPts val="0"/>
              </a:spcBef>
              <a:spcAft>
                <a:spcPts val="0"/>
              </a:spcAft>
              <a:buClr>
                <a:srgbClr val="0C0C0C"/>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3" name="Google Shape;23;p3"/>
          <p:cNvSpPr txBox="1">
            <a:spLocks noGrp="1"/>
          </p:cNvSpPr>
          <p:nvPr>
            <p:ph type="body" idx="1"/>
          </p:nvPr>
        </p:nvSpPr>
        <p:spPr>
          <a:xfrm>
            <a:off x="1024127" y="2286000"/>
            <a:ext cx="4754880" cy="4023360"/>
          </a:xfrm>
          <a:prstGeom prst="rect">
            <a:avLst/>
          </a:prstGeom>
          <a:noFill/>
          <a:ln>
            <a:noFill/>
          </a:ln>
        </p:spPr>
        <p:txBody>
          <a:bodyPr spcFirstLastPara="1" wrap="square" lIns="45700" tIns="45700" rIns="45700" bIns="45700" anchor="t" anchorCtr="0">
            <a:noAutofit/>
          </a:bodyPr>
          <a:lstStyle>
            <a:lvl1pPr marL="457200" lvl="0" indent="-342900" algn="l">
              <a:lnSpc>
                <a:spcPct val="90000"/>
              </a:lnSpc>
              <a:spcBef>
                <a:spcPts val="1200"/>
              </a:spcBef>
              <a:spcAft>
                <a:spcPts val="0"/>
              </a:spcAft>
              <a:buSzPts val="1800"/>
              <a:buChar char=" "/>
              <a:defRPr/>
            </a:lvl1pPr>
            <a:lvl2pPr marL="914400" lvl="1" indent="-342900" algn="l">
              <a:lnSpc>
                <a:spcPct val="90000"/>
              </a:lnSpc>
              <a:spcBef>
                <a:spcPts val="200"/>
              </a:spcBef>
              <a:spcAft>
                <a:spcPts val="0"/>
              </a:spcAft>
              <a:buSzPts val="1800"/>
              <a:buChar char="🢝"/>
              <a:defRPr/>
            </a:lvl2pPr>
            <a:lvl3pPr marL="1371600" lvl="2" indent="-342900" algn="l">
              <a:lnSpc>
                <a:spcPct val="90000"/>
              </a:lnSpc>
              <a:spcBef>
                <a:spcPts val="400"/>
              </a:spcBef>
              <a:spcAft>
                <a:spcPts val="0"/>
              </a:spcAft>
              <a:buSzPts val="1800"/>
              <a:buChar char="🢝"/>
              <a:defRPr/>
            </a:lvl3pPr>
            <a:lvl4pPr marL="1828800" lvl="3" indent="-342900" algn="l">
              <a:lnSpc>
                <a:spcPct val="90000"/>
              </a:lnSpc>
              <a:spcBef>
                <a:spcPts val="400"/>
              </a:spcBef>
              <a:spcAft>
                <a:spcPts val="0"/>
              </a:spcAft>
              <a:buSzPts val="1800"/>
              <a:buChar char="🢝"/>
              <a:defRPr/>
            </a:lvl4pPr>
            <a:lvl5pPr marL="2286000" lvl="4" indent="-342900" algn="l">
              <a:lnSpc>
                <a:spcPct val="90000"/>
              </a:lnSpc>
              <a:spcBef>
                <a:spcPts val="400"/>
              </a:spcBef>
              <a:spcAft>
                <a:spcPts val="0"/>
              </a:spcAft>
              <a:buSzPts val="1800"/>
              <a:buChar char="🢝"/>
              <a:defRPr/>
            </a:lvl5pPr>
            <a:lvl6pPr marL="2743200" lvl="5" indent="-342900" algn="l">
              <a:lnSpc>
                <a:spcPct val="90000"/>
              </a:lnSpc>
              <a:spcBef>
                <a:spcPts val="400"/>
              </a:spcBef>
              <a:spcAft>
                <a:spcPts val="0"/>
              </a:spcAft>
              <a:buSzPts val="1800"/>
              <a:buChar char="🢝"/>
              <a:defRPr/>
            </a:lvl6pPr>
            <a:lvl7pPr marL="3200400" lvl="6" indent="-342900" algn="l">
              <a:lnSpc>
                <a:spcPct val="90000"/>
              </a:lnSpc>
              <a:spcBef>
                <a:spcPts val="400"/>
              </a:spcBef>
              <a:spcAft>
                <a:spcPts val="0"/>
              </a:spcAft>
              <a:buSzPts val="1800"/>
              <a:buChar char="🢝"/>
              <a:defRPr/>
            </a:lvl7pPr>
            <a:lvl8pPr marL="3657600" lvl="7" indent="-342900" algn="l">
              <a:lnSpc>
                <a:spcPct val="90000"/>
              </a:lnSpc>
              <a:spcBef>
                <a:spcPts val="400"/>
              </a:spcBef>
              <a:spcAft>
                <a:spcPts val="0"/>
              </a:spcAft>
              <a:buSzPts val="1800"/>
              <a:buChar char="🢝"/>
              <a:defRPr/>
            </a:lvl8pPr>
            <a:lvl9pPr marL="4114800" lvl="8" indent="-342900" algn="l">
              <a:lnSpc>
                <a:spcPct val="90000"/>
              </a:lnSpc>
              <a:spcBef>
                <a:spcPts val="400"/>
              </a:spcBef>
              <a:spcAft>
                <a:spcPts val="400"/>
              </a:spcAft>
              <a:buSzPts val="1800"/>
              <a:buChar char="🢝"/>
              <a:defRPr/>
            </a:lvl9pPr>
          </a:lstStyle>
          <a:p>
            <a:endParaRPr/>
          </a:p>
        </p:txBody>
      </p:sp>
      <p:sp>
        <p:nvSpPr>
          <p:cNvPr id="24" name="Google Shape;24;p3"/>
          <p:cNvSpPr txBox="1">
            <a:spLocks noGrp="1"/>
          </p:cNvSpPr>
          <p:nvPr>
            <p:ph type="body" idx="2"/>
          </p:nvPr>
        </p:nvSpPr>
        <p:spPr>
          <a:xfrm>
            <a:off x="5989320" y="2286000"/>
            <a:ext cx="4754880" cy="4023360"/>
          </a:xfrm>
          <a:prstGeom prst="rect">
            <a:avLst/>
          </a:prstGeom>
          <a:noFill/>
          <a:ln>
            <a:noFill/>
          </a:ln>
        </p:spPr>
        <p:txBody>
          <a:bodyPr spcFirstLastPara="1" wrap="square" lIns="45700" tIns="45700" rIns="45700" bIns="45700" anchor="t" anchorCtr="0">
            <a:noAutofit/>
          </a:bodyPr>
          <a:lstStyle>
            <a:lvl1pPr marL="457200" lvl="0" indent="-342900" algn="l">
              <a:lnSpc>
                <a:spcPct val="90000"/>
              </a:lnSpc>
              <a:spcBef>
                <a:spcPts val="1200"/>
              </a:spcBef>
              <a:spcAft>
                <a:spcPts val="0"/>
              </a:spcAft>
              <a:buSzPts val="1800"/>
              <a:buChar char=" "/>
              <a:defRPr/>
            </a:lvl1pPr>
            <a:lvl2pPr marL="914400" lvl="1" indent="-342900" algn="l">
              <a:lnSpc>
                <a:spcPct val="90000"/>
              </a:lnSpc>
              <a:spcBef>
                <a:spcPts val="200"/>
              </a:spcBef>
              <a:spcAft>
                <a:spcPts val="0"/>
              </a:spcAft>
              <a:buSzPts val="1800"/>
              <a:buChar char="🢝"/>
              <a:defRPr/>
            </a:lvl2pPr>
            <a:lvl3pPr marL="1371600" lvl="2" indent="-342900" algn="l">
              <a:lnSpc>
                <a:spcPct val="90000"/>
              </a:lnSpc>
              <a:spcBef>
                <a:spcPts val="400"/>
              </a:spcBef>
              <a:spcAft>
                <a:spcPts val="0"/>
              </a:spcAft>
              <a:buSzPts val="1800"/>
              <a:buChar char="🢝"/>
              <a:defRPr/>
            </a:lvl3pPr>
            <a:lvl4pPr marL="1828800" lvl="3" indent="-342900" algn="l">
              <a:lnSpc>
                <a:spcPct val="90000"/>
              </a:lnSpc>
              <a:spcBef>
                <a:spcPts val="400"/>
              </a:spcBef>
              <a:spcAft>
                <a:spcPts val="0"/>
              </a:spcAft>
              <a:buSzPts val="1800"/>
              <a:buChar char="🢝"/>
              <a:defRPr/>
            </a:lvl4pPr>
            <a:lvl5pPr marL="2286000" lvl="4" indent="-342900" algn="l">
              <a:lnSpc>
                <a:spcPct val="90000"/>
              </a:lnSpc>
              <a:spcBef>
                <a:spcPts val="400"/>
              </a:spcBef>
              <a:spcAft>
                <a:spcPts val="0"/>
              </a:spcAft>
              <a:buSzPts val="1800"/>
              <a:buChar char="🢝"/>
              <a:defRPr/>
            </a:lvl5pPr>
            <a:lvl6pPr marL="2743200" lvl="5" indent="-342900" algn="l">
              <a:lnSpc>
                <a:spcPct val="90000"/>
              </a:lnSpc>
              <a:spcBef>
                <a:spcPts val="400"/>
              </a:spcBef>
              <a:spcAft>
                <a:spcPts val="0"/>
              </a:spcAft>
              <a:buSzPts val="1800"/>
              <a:buChar char="🢝"/>
              <a:defRPr/>
            </a:lvl6pPr>
            <a:lvl7pPr marL="3200400" lvl="6" indent="-342900" algn="l">
              <a:lnSpc>
                <a:spcPct val="90000"/>
              </a:lnSpc>
              <a:spcBef>
                <a:spcPts val="400"/>
              </a:spcBef>
              <a:spcAft>
                <a:spcPts val="0"/>
              </a:spcAft>
              <a:buSzPts val="1800"/>
              <a:buChar char="🢝"/>
              <a:defRPr/>
            </a:lvl7pPr>
            <a:lvl8pPr marL="3657600" lvl="7" indent="-342900" algn="l">
              <a:lnSpc>
                <a:spcPct val="90000"/>
              </a:lnSpc>
              <a:spcBef>
                <a:spcPts val="400"/>
              </a:spcBef>
              <a:spcAft>
                <a:spcPts val="0"/>
              </a:spcAft>
              <a:buSzPts val="1800"/>
              <a:buChar char="🢝"/>
              <a:defRPr/>
            </a:lvl8pPr>
            <a:lvl9pPr marL="4114800" lvl="8" indent="-342900" algn="l">
              <a:lnSpc>
                <a:spcPct val="90000"/>
              </a:lnSpc>
              <a:spcBef>
                <a:spcPts val="400"/>
              </a:spcBef>
              <a:spcAft>
                <a:spcPts val="400"/>
              </a:spcAft>
              <a:buSzPts val="1800"/>
              <a:buChar char="🢝"/>
              <a:defRPr/>
            </a:lvl9pPr>
          </a:lstStyle>
          <a:p>
            <a:endParaRPr/>
          </a:p>
        </p:txBody>
      </p:sp>
      <p:sp>
        <p:nvSpPr>
          <p:cNvPr id="25" name="Google Shape;25;p3"/>
          <p:cNvSpPr txBox="1">
            <a:spLocks noGrp="1"/>
          </p:cNvSpPr>
          <p:nvPr>
            <p:ph type="dt" idx="10"/>
          </p:nvPr>
        </p:nvSpPr>
        <p:spPr>
          <a:xfrm>
            <a:off x="1024129" y="6470704"/>
            <a:ext cx="2154143" cy="27432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6" name="Google Shape;26;p3"/>
          <p:cNvSpPr txBox="1">
            <a:spLocks noGrp="1"/>
          </p:cNvSpPr>
          <p:nvPr>
            <p:ph type="ftr" idx="11"/>
          </p:nvPr>
        </p:nvSpPr>
        <p:spPr>
          <a:xfrm>
            <a:off x="4842932" y="6470704"/>
            <a:ext cx="5901459" cy="274320"/>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7" name="Google Shape;27;p3"/>
          <p:cNvSpPr txBox="1">
            <a:spLocks noGrp="1"/>
          </p:cNvSpPr>
          <p:nvPr>
            <p:ph type="sldNum" idx="12"/>
          </p:nvPr>
        </p:nvSpPr>
        <p:spPr>
          <a:xfrm>
            <a:off x="10837333" y="6470704"/>
            <a:ext cx="973667" cy="274320"/>
          </a:xfrm>
          <a:prstGeom prst="rect">
            <a:avLst/>
          </a:prstGeom>
          <a:noFill/>
          <a:ln>
            <a:noFill/>
          </a:ln>
        </p:spPr>
        <p:txBody>
          <a:bodyPr spcFirstLastPara="1" wrap="square" lIns="91425" tIns="45700" rIns="91425" bIns="45700" anchor="ctr" anchorCtr="0">
            <a:noAutofit/>
          </a:bodyPr>
          <a:lstStyle>
            <a:lvl1pPr marL="0" lvl="0" indent="0" algn="l">
              <a:spcBef>
                <a:spcPts val="0"/>
              </a:spcBef>
              <a:buNone/>
              <a:defRPr/>
            </a:lvl1pPr>
            <a:lvl2pPr marL="0" lvl="1" indent="0" algn="l">
              <a:spcBef>
                <a:spcPts val="0"/>
              </a:spcBef>
              <a:buNone/>
              <a:defRPr/>
            </a:lvl2pPr>
            <a:lvl3pPr marL="0" lvl="2" indent="0" algn="l">
              <a:spcBef>
                <a:spcPts val="0"/>
              </a:spcBef>
              <a:buNone/>
              <a:defRPr/>
            </a:lvl3pPr>
            <a:lvl4pPr marL="0" lvl="3" indent="0" algn="l">
              <a:spcBef>
                <a:spcPts val="0"/>
              </a:spcBef>
              <a:buNone/>
              <a:defRPr/>
            </a:lvl4pPr>
            <a:lvl5pPr marL="0" lvl="4" indent="0" algn="l">
              <a:spcBef>
                <a:spcPts val="0"/>
              </a:spcBef>
              <a:buNone/>
              <a:defRPr/>
            </a:lvl5pPr>
            <a:lvl6pPr marL="0" lvl="5" indent="0" algn="l">
              <a:spcBef>
                <a:spcPts val="0"/>
              </a:spcBef>
              <a:buNone/>
              <a:defRPr/>
            </a:lvl6pPr>
            <a:lvl7pPr marL="0" lvl="6" indent="0" algn="l">
              <a:spcBef>
                <a:spcPts val="0"/>
              </a:spcBef>
              <a:buNone/>
              <a:defRPr/>
            </a:lvl7pPr>
            <a:lvl8pPr marL="0" lvl="7" indent="0" algn="l">
              <a:spcBef>
                <a:spcPts val="0"/>
              </a:spcBef>
              <a:buNone/>
              <a:defRPr/>
            </a:lvl8pPr>
            <a:lvl9pPr marL="0" lvl="8" indent="0" algn="l">
              <a:spcBef>
                <a:spcPts val="0"/>
              </a:spcBef>
              <a:buNone/>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8"/>
        <p:cNvGrpSpPr/>
        <p:nvPr/>
      </p:nvGrpSpPr>
      <p:grpSpPr>
        <a:xfrm>
          <a:off x="0" y="0"/>
          <a:ext cx="0" cy="0"/>
          <a:chOff x="0" y="0"/>
          <a:chExt cx="0" cy="0"/>
        </a:xfrm>
      </p:grpSpPr>
      <p:sp>
        <p:nvSpPr>
          <p:cNvPr id="29" name="Google Shape;29;p4"/>
          <p:cNvSpPr txBox="1">
            <a:spLocks noGrp="1"/>
          </p:cNvSpPr>
          <p:nvPr>
            <p:ph type="title"/>
          </p:nvPr>
        </p:nvSpPr>
        <p:spPr>
          <a:xfrm>
            <a:off x="1024128" y="585216"/>
            <a:ext cx="9720072" cy="1499616"/>
          </a:xfrm>
          <a:prstGeom prst="rect">
            <a:avLst/>
          </a:prstGeom>
          <a:noFill/>
          <a:ln>
            <a:noFill/>
          </a:ln>
        </p:spPr>
        <p:txBody>
          <a:bodyPr spcFirstLastPara="1" wrap="square" lIns="91425" tIns="45700" rIns="91425" bIns="45700" anchor="ctr" anchorCtr="0">
            <a:noAutofit/>
          </a:bodyPr>
          <a:lstStyle>
            <a:lvl1pPr lvl="0" algn="l">
              <a:lnSpc>
                <a:spcPct val="80000"/>
              </a:lnSpc>
              <a:spcBef>
                <a:spcPts val="0"/>
              </a:spcBef>
              <a:spcAft>
                <a:spcPts val="0"/>
              </a:spcAft>
              <a:buClr>
                <a:srgbClr val="0C0C0C"/>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0" name="Google Shape;30;p4"/>
          <p:cNvSpPr txBox="1">
            <a:spLocks noGrp="1"/>
          </p:cNvSpPr>
          <p:nvPr>
            <p:ph type="body" idx="1"/>
          </p:nvPr>
        </p:nvSpPr>
        <p:spPr>
          <a:xfrm>
            <a:off x="1024128" y="2286000"/>
            <a:ext cx="9720073" cy="4023360"/>
          </a:xfrm>
          <a:prstGeom prst="rect">
            <a:avLst/>
          </a:prstGeom>
          <a:noFill/>
          <a:ln>
            <a:noFill/>
          </a:ln>
        </p:spPr>
        <p:txBody>
          <a:bodyPr spcFirstLastPara="1" wrap="square" lIns="45700" tIns="45700" rIns="45700" bIns="45700" anchor="t" anchorCtr="0">
            <a:noAutofit/>
          </a:bodyPr>
          <a:lstStyle>
            <a:lvl1pPr marL="457200" lvl="0" indent="-342900" algn="l">
              <a:lnSpc>
                <a:spcPct val="90000"/>
              </a:lnSpc>
              <a:spcBef>
                <a:spcPts val="1200"/>
              </a:spcBef>
              <a:spcAft>
                <a:spcPts val="0"/>
              </a:spcAft>
              <a:buSzPts val="1800"/>
              <a:buChar char=" "/>
              <a:defRPr/>
            </a:lvl1pPr>
            <a:lvl2pPr marL="914400" lvl="1" indent="-342900" algn="l">
              <a:lnSpc>
                <a:spcPct val="90000"/>
              </a:lnSpc>
              <a:spcBef>
                <a:spcPts val="200"/>
              </a:spcBef>
              <a:spcAft>
                <a:spcPts val="0"/>
              </a:spcAft>
              <a:buSzPts val="1800"/>
              <a:buChar char="🢝"/>
              <a:defRPr/>
            </a:lvl2pPr>
            <a:lvl3pPr marL="1371600" lvl="2" indent="-342900" algn="l">
              <a:lnSpc>
                <a:spcPct val="90000"/>
              </a:lnSpc>
              <a:spcBef>
                <a:spcPts val="400"/>
              </a:spcBef>
              <a:spcAft>
                <a:spcPts val="0"/>
              </a:spcAft>
              <a:buSzPts val="1800"/>
              <a:buChar char="🢝"/>
              <a:defRPr/>
            </a:lvl3pPr>
            <a:lvl4pPr marL="1828800" lvl="3" indent="-342900" algn="l">
              <a:lnSpc>
                <a:spcPct val="90000"/>
              </a:lnSpc>
              <a:spcBef>
                <a:spcPts val="400"/>
              </a:spcBef>
              <a:spcAft>
                <a:spcPts val="0"/>
              </a:spcAft>
              <a:buSzPts val="1800"/>
              <a:buChar char="🢝"/>
              <a:defRPr/>
            </a:lvl4pPr>
            <a:lvl5pPr marL="2286000" lvl="4" indent="-342900" algn="l">
              <a:lnSpc>
                <a:spcPct val="90000"/>
              </a:lnSpc>
              <a:spcBef>
                <a:spcPts val="400"/>
              </a:spcBef>
              <a:spcAft>
                <a:spcPts val="0"/>
              </a:spcAft>
              <a:buSzPts val="1800"/>
              <a:buChar char="🢝"/>
              <a:defRPr/>
            </a:lvl5pPr>
            <a:lvl6pPr marL="2743200" lvl="5" indent="-342900" algn="l">
              <a:lnSpc>
                <a:spcPct val="90000"/>
              </a:lnSpc>
              <a:spcBef>
                <a:spcPts val="400"/>
              </a:spcBef>
              <a:spcAft>
                <a:spcPts val="0"/>
              </a:spcAft>
              <a:buSzPts val="1800"/>
              <a:buChar char="🢝"/>
              <a:defRPr/>
            </a:lvl6pPr>
            <a:lvl7pPr marL="3200400" lvl="6" indent="-342900" algn="l">
              <a:lnSpc>
                <a:spcPct val="90000"/>
              </a:lnSpc>
              <a:spcBef>
                <a:spcPts val="400"/>
              </a:spcBef>
              <a:spcAft>
                <a:spcPts val="0"/>
              </a:spcAft>
              <a:buSzPts val="1800"/>
              <a:buChar char="🢝"/>
              <a:defRPr/>
            </a:lvl7pPr>
            <a:lvl8pPr marL="3657600" lvl="7" indent="-342900" algn="l">
              <a:lnSpc>
                <a:spcPct val="90000"/>
              </a:lnSpc>
              <a:spcBef>
                <a:spcPts val="400"/>
              </a:spcBef>
              <a:spcAft>
                <a:spcPts val="0"/>
              </a:spcAft>
              <a:buSzPts val="1800"/>
              <a:buChar char="🢝"/>
              <a:defRPr/>
            </a:lvl8pPr>
            <a:lvl9pPr marL="4114800" lvl="8" indent="-342900" algn="l">
              <a:lnSpc>
                <a:spcPct val="90000"/>
              </a:lnSpc>
              <a:spcBef>
                <a:spcPts val="400"/>
              </a:spcBef>
              <a:spcAft>
                <a:spcPts val="400"/>
              </a:spcAft>
              <a:buSzPts val="1800"/>
              <a:buChar char="🢝"/>
              <a:defRPr/>
            </a:lvl9pPr>
          </a:lstStyle>
          <a:p>
            <a:endParaRPr/>
          </a:p>
        </p:txBody>
      </p:sp>
      <p:sp>
        <p:nvSpPr>
          <p:cNvPr id="31" name="Google Shape;31;p4"/>
          <p:cNvSpPr txBox="1">
            <a:spLocks noGrp="1"/>
          </p:cNvSpPr>
          <p:nvPr>
            <p:ph type="dt" idx="10"/>
          </p:nvPr>
        </p:nvSpPr>
        <p:spPr>
          <a:xfrm>
            <a:off x="1024129" y="6470704"/>
            <a:ext cx="2154143" cy="27432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2" name="Google Shape;32;p4"/>
          <p:cNvSpPr txBox="1">
            <a:spLocks noGrp="1"/>
          </p:cNvSpPr>
          <p:nvPr>
            <p:ph type="ftr" idx="11"/>
          </p:nvPr>
        </p:nvSpPr>
        <p:spPr>
          <a:xfrm>
            <a:off x="4842932" y="6470704"/>
            <a:ext cx="5901459" cy="274320"/>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3" name="Google Shape;33;p4"/>
          <p:cNvSpPr txBox="1">
            <a:spLocks noGrp="1"/>
          </p:cNvSpPr>
          <p:nvPr>
            <p:ph type="sldNum" idx="12"/>
          </p:nvPr>
        </p:nvSpPr>
        <p:spPr>
          <a:xfrm>
            <a:off x="10837333" y="6470704"/>
            <a:ext cx="973667" cy="274320"/>
          </a:xfrm>
          <a:prstGeom prst="rect">
            <a:avLst/>
          </a:prstGeom>
          <a:noFill/>
          <a:ln>
            <a:noFill/>
          </a:ln>
        </p:spPr>
        <p:txBody>
          <a:bodyPr spcFirstLastPara="1" wrap="square" lIns="91425" tIns="45700" rIns="91425" bIns="45700" anchor="ctr" anchorCtr="0">
            <a:noAutofit/>
          </a:bodyPr>
          <a:lstStyle>
            <a:lvl1pPr marL="0" lvl="0" indent="0" algn="l">
              <a:spcBef>
                <a:spcPts val="0"/>
              </a:spcBef>
              <a:buNone/>
              <a:defRPr/>
            </a:lvl1pPr>
            <a:lvl2pPr marL="0" lvl="1" indent="0" algn="l">
              <a:spcBef>
                <a:spcPts val="0"/>
              </a:spcBef>
              <a:buNone/>
              <a:defRPr/>
            </a:lvl2pPr>
            <a:lvl3pPr marL="0" lvl="2" indent="0" algn="l">
              <a:spcBef>
                <a:spcPts val="0"/>
              </a:spcBef>
              <a:buNone/>
              <a:defRPr/>
            </a:lvl3pPr>
            <a:lvl4pPr marL="0" lvl="3" indent="0" algn="l">
              <a:spcBef>
                <a:spcPts val="0"/>
              </a:spcBef>
              <a:buNone/>
              <a:defRPr/>
            </a:lvl4pPr>
            <a:lvl5pPr marL="0" lvl="4" indent="0" algn="l">
              <a:spcBef>
                <a:spcPts val="0"/>
              </a:spcBef>
              <a:buNone/>
              <a:defRPr/>
            </a:lvl5pPr>
            <a:lvl6pPr marL="0" lvl="5" indent="0" algn="l">
              <a:spcBef>
                <a:spcPts val="0"/>
              </a:spcBef>
              <a:buNone/>
              <a:defRPr/>
            </a:lvl6pPr>
            <a:lvl7pPr marL="0" lvl="6" indent="0" algn="l">
              <a:spcBef>
                <a:spcPts val="0"/>
              </a:spcBef>
              <a:buNone/>
              <a:defRPr/>
            </a:lvl7pPr>
            <a:lvl8pPr marL="0" lvl="7" indent="0" algn="l">
              <a:spcBef>
                <a:spcPts val="0"/>
              </a:spcBef>
              <a:buNone/>
              <a:defRPr/>
            </a:lvl8pPr>
            <a:lvl9pPr marL="0" lvl="8" indent="0" algn="l">
              <a:spcBef>
                <a:spcPts val="0"/>
              </a:spcBef>
              <a:buNone/>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matchingName="Section Header" type="secHead">
  <p:cSld name="SECTION_HEADER">
    <p:spTree>
      <p:nvGrpSpPr>
        <p:cNvPr id="1" name="Shape 34"/>
        <p:cNvGrpSpPr/>
        <p:nvPr/>
      </p:nvGrpSpPr>
      <p:grpSpPr>
        <a:xfrm>
          <a:off x="0" y="0"/>
          <a:ext cx="0" cy="0"/>
          <a:chOff x="0" y="0"/>
          <a:chExt cx="0" cy="0"/>
        </a:xfrm>
      </p:grpSpPr>
      <p:sp>
        <p:nvSpPr>
          <p:cNvPr id="35" name="Google Shape;35;p5"/>
          <p:cNvSpPr/>
          <p:nvPr/>
        </p:nvSpPr>
        <p:spPr>
          <a:xfrm>
            <a:off x="0" y="0"/>
            <a:ext cx="12192000" cy="4572001"/>
          </a:xfrm>
          <a:prstGeom prst="rect">
            <a:avLst/>
          </a:prstGeom>
          <a:solidFill>
            <a:srgbClr val="1D9AA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 name="Google Shape;36;p5"/>
          <p:cNvSpPr/>
          <p:nvPr/>
        </p:nvSpPr>
        <p:spPr>
          <a:xfrm>
            <a:off x="-1" y="0"/>
            <a:ext cx="12192000" cy="4572001"/>
          </a:xfrm>
          <a:custGeom>
            <a:avLst/>
            <a:gdLst/>
            <a:ahLst/>
            <a:cxnLst/>
            <a:rect l="l" t="t" r="r" b="b"/>
            <a:pathLst>
              <a:path w="12192000" h="4572001" extrusionOk="0">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5"/>
          <p:cNvSpPr txBox="1">
            <a:spLocks noGrp="1"/>
          </p:cNvSpPr>
          <p:nvPr>
            <p:ph type="title"/>
          </p:nvPr>
        </p:nvSpPr>
        <p:spPr>
          <a:xfrm>
            <a:off x="457200" y="4960137"/>
            <a:ext cx="7772400" cy="1463040"/>
          </a:xfrm>
          <a:prstGeom prst="rect">
            <a:avLst/>
          </a:prstGeom>
          <a:noFill/>
          <a:ln>
            <a:noFill/>
          </a:ln>
        </p:spPr>
        <p:txBody>
          <a:bodyPr spcFirstLastPara="1" wrap="square" lIns="91425" tIns="45700" rIns="91425" bIns="45700" anchor="ctr" anchorCtr="0">
            <a:noAutofit/>
          </a:bodyPr>
          <a:lstStyle>
            <a:lvl1pPr lvl="0" algn="r">
              <a:lnSpc>
                <a:spcPct val="80000"/>
              </a:lnSpc>
              <a:spcBef>
                <a:spcPts val="0"/>
              </a:spcBef>
              <a:spcAft>
                <a:spcPts val="0"/>
              </a:spcAft>
              <a:buClr>
                <a:srgbClr val="0C0C0C"/>
              </a:buClr>
              <a:buSzPts val="5000"/>
              <a:buFont typeface="Twentieth Century"/>
              <a:buNone/>
              <a:defRPr sz="5000" b="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8" name="Google Shape;38;p5"/>
          <p:cNvSpPr txBox="1">
            <a:spLocks noGrp="1"/>
          </p:cNvSpPr>
          <p:nvPr>
            <p:ph type="body" idx="1"/>
          </p:nvPr>
        </p:nvSpPr>
        <p:spPr>
          <a:xfrm>
            <a:off x="8610600" y="4960137"/>
            <a:ext cx="3200400" cy="1463040"/>
          </a:xfrm>
          <a:prstGeom prst="rect">
            <a:avLst/>
          </a:prstGeom>
          <a:noFill/>
          <a:ln>
            <a:noFill/>
          </a:ln>
        </p:spPr>
        <p:txBody>
          <a:bodyPr spcFirstLastPara="1" wrap="square" lIns="91425" tIns="45700" rIns="91425" bIns="45700" anchor="ctr" anchorCtr="0">
            <a:noAutofit/>
          </a:bodyPr>
          <a:lstStyle>
            <a:lvl1pPr marL="457200" lvl="0" indent="-228600" algn="l">
              <a:lnSpc>
                <a:spcPct val="100000"/>
              </a:lnSpc>
              <a:spcBef>
                <a:spcPts val="0"/>
              </a:spcBef>
              <a:spcAft>
                <a:spcPts val="0"/>
              </a:spcAft>
              <a:buSzPts val="1800"/>
              <a:buNone/>
              <a:defRPr sz="1800">
                <a:solidFill>
                  <a:srgbClr val="0C0C0C"/>
                </a:solidFill>
              </a:defRPr>
            </a:lvl1pPr>
            <a:lvl2pPr marL="914400" lvl="1" indent="-228600" algn="l">
              <a:lnSpc>
                <a:spcPct val="90000"/>
              </a:lnSpc>
              <a:spcBef>
                <a:spcPts val="200"/>
              </a:spcBef>
              <a:spcAft>
                <a:spcPts val="0"/>
              </a:spcAft>
              <a:buSzPts val="1800"/>
              <a:buNone/>
              <a:defRPr sz="1800">
                <a:solidFill>
                  <a:srgbClr val="888888"/>
                </a:solidFill>
              </a:defRPr>
            </a:lvl2pPr>
            <a:lvl3pPr marL="1371600" lvl="2" indent="-228600" algn="l">
              <a:lnSpc>
                <a:spcPct val="90000"/>
              </a:lnSpc>
              <a:spcBef>
                <a:spcPts val="400"/>
              </a:spcBef>
              <a:spcAft>
                <a:spcPts val="0"/>
              </a:spcAft>
              <a:buSzPts val="1600"/>
              <a:buNone/>
              <a:defRPr sz="1600">
                <a:solidFill>
                  <a:srgbClr val="888888"/>
                </a:solidFill>
              </a:defRPr>
            </a:lvl3pPr>
            <a:lvl4pPr marL="1828800" lvl="3" indent="-228600" algn="l">
              <a:lnSpc>
                <a:spcPct val="90000"/>
              </a:lnSpc>
              <a:spcBef>
                <a:spcPts val="400"/>
              </a:spcBef>
              <a:spcAft>
                <a:spcPts val="0"/>
              </a:spcAft>
              <a:buSzPts val="1400"/>
              <a:buNone/>
              <a:defRPr sz="1400">
                <a:solidFill>
                  <a:srgbClr val="888888"/>
                </a:solidFill>
              </a:defRPr>
            </a:lvl4pPr>
            <a:lvl5pPr marL="2286000" lvl="4" indent="-228600" algn="l">
              <a:lnSpc>
                <a:spcPct val="90000"/>
              </a:lnSpc>
              <a:spcBef>
                <a:spcPts val="400"/>
              </a:spcBef>
              <a:spcAft>
                <a:spcPts val="0"/>
              </a:spcAft>
              <a:buSzPts val="1400"/>
              <a:buNone/>
              <a:defRPr sz="1400">
                <a:solidFill>
                  <a:srgbClr val="888888"/>
                </a:solidFill>
              </a:defRPr>
            </a:lvl5pPr>
            <a:lvl6pPr marL="2743200" lvl="5" indent="-228600" algn="l">
              <a:lnSpc>
                <a:spcPct val="90000"/>
              </a:lnSpc>
              <a:spcBef>
                <a:spcPts val="400"/>
              </a:spcBef>
              <a:spcAft>
                <a:spcPts val="0"/>
              </a:spcAft>
              <a:buSzPts val="1400"/>
              <a:buNone/>
              <a:defRPr sz="1400">
                <a:solidFill>
                  <a:srgbClr val="888888"/>
                </a:solidFill>
              </a:defRPr>
            </a:lvl6pPr>
            <a:lvl7pPr marL="3200400" lvl="6" indent="-228600" algn="l">
              <a:lnSpc>
                <a:spcPct val="90000"/>
              </a:lnSpc>
              <a:spcBef>
                <a:spcPts val="400"/>
              </a:spcBef>
              <a:spcAft>
                <a:spcPts val="0"/>
              </a:spcAft>
              <a:buSzPts val="1400"/>
              <a:buNone/>
              <a:defRPr sz="1400">
                <a:solidFill>
                  <a:srgbClr val="888888"/>
                </a:solidFill>
              </a:defRPr>
            </a:lvl7pPr>
            <a:lvl8pPr marL="3657600" lvl="7" indent="-228600" algn="l">
              <a:lnSpc>
                <a:spcPct val="90000"/>
              </a:lnSpc>
              <a:spcBef>
                <a:spcPts val="400"/>
              </a:spcBef>
              <a:spcAft>
                <a:spcPts val="0"/>
              </a:spcAft>
              <a:buSzPts val="1400"/>
              <a:buNone/>
              <a:defRPr sz="1400">
                <a:solidFill>
                  <a:srgbClr val="888888"/>
                </a:solidFill>
              </a:defRPr>
            </a:lvl8pPr>
            <a:lvl9pPr marL="4114800" lvl="8" indent="-228600" algn="l">
              <a:lnSpc>
                <a:spcPct val="90000"/>
              </a:lnSpc>
              <a:spcBef>
                <a:spcPts val="400"/>
              </a:spcBef>
              <a:spcAft>
                <a:spcPts val="400"/>
              </a:spcAft>
              <a:buSzPts val="1400"/>
              <a:buNone/>
              <a:defRPr sz="1400">
                <a:solidFill>
                  <a:srgbClr val="888888"/>
                </a:solidFill>
              </a:defRPr>
            </a:lvl9pPr>
          </a:lstStyle>
          <a:p>
            <a:endParaRPr/>
          </a:p>
        </p:txBody>
      </p:sp>
      <p:sp>
        <p:nvSpPr>
          <p:cNvPr id="39" name="Google Shape;39;p5"/>
          <p:cNvSpPr txBox="1">
            <a:spLocks noGrp="1"/>
          </p:cNvSpPr>
          <p:nvPr>
            <p:ph type="dt" idx="10"/>
          </p:nvPr>
        </p:nvSpPr>
        <p:spPr>
          <a:xfrm>
            <a:off x="1024129" y="6470704"/>
            <a:ext cx="2154143" cy="27432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0" name="Google Shape;40;p5"/>
          <p:cNvSpPr txBox="1">
            <a:spLocks noGrp="1"/>
          </p:cNvSpPr>
          <p:nvPr>
            <p:ph type="ftr" idx="11"/>
          </p:nvPr>
        </p:nvSpPr>
        <p:spPr>
          <a:xfrm>
            <a:off x="4842932" y="6470704"/>
            <a:ext cx="5901459" cy="274320"/>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1" name="Google Shape;41;p5"/>
          <p:cNvSpPr txBox="1">
            <a:spLocks noGrp="1"/>
          </p:cNvSpPr>
          <p:nvPr>
            <p:ph type="sldNum" idx="12"/>
          </p:nvPr>
        </p:nvSpPr>
        <p:spPr>
          <a:xfrm>
            <a:off x="10837333" y="6470704"/>
            <a:ext cx="973667" cy="274320"/>
          </a:xfrm>
          <a:prstGeom prst="rect">
            <a:avLst/>
          </a:prstGeom>
          <a:noFill/>
          <a:ln>
            <a:noFill/>
          </a:ln>
        </p:spPr>
        <p:txBody>
          <a:bodyPr spcFirstLastPara="1" wrap="square" lIns="91425" tIns="45700" rIns="91425" bIns="45700" anchor="ctr" anchorCtr="0">
            <a:noAutofit/>
          </a:bodyPr>
          <a:lstStyle>
            <a:lvl1pPr marL="0" lvl="0" indent="0" algn="l">
              <a:spcBef>
                <a:spcPts val="0"/>
              </a:spcBef>
              <a:buNone/>
              <a:defRPr/>
            </a:lvl1pPr>
            <a:lvl2pPr marL="0" lvl="1" indent="0" algn="l">
              <a:spcBef>
                <a:spcPts val="0"/>
              </a:spcBef>
              <a:buNone/>
              <a:defRPr/>
            </a:lvl2pPr>
            <a:lvl3pPr marL="0" lvl="2" indent="0" algn="l">
              <a:spcBef>
                <a:spcPts val="0"/>
              </a:spcBef>
              <a:buNone/>
              <a:defRPr/>
            </a:lvl3pPr>
            <a:lvl4pPr marL="0" lvl="3" indent="0" algn="l">
              <a:spcBef>
                <a:spcPts val="0"/>
              </a:spcBef>
              <a:buNone/>
              <a:defRPr/>
            </a:lvl4pPr>
            <a:lvl5pPr marL="0" lvl="4" indent="0" algn="l">
              <a:spcBef>
                <a:spcPts val="0"/>
              </a:spcBef>
              <a:buNone/>
              <a:defRPr/>
            </a:lvl5pPr>
            <a:lvl6pPr marL="0" lvl="5" indent="0" algn="l">
              <a:spcBef>
                <a:spcPts val="0"/>
              </a:spcBef>
              <a:buNone/>
              <a:defRPr/>
            </a:lvl6pPr>
            <a:lvl7pPr marL="0" lvl="6" indent="0" algn="l">
              <a:spcBef>
                <a:spcPts val="0"/>
              </a:spcBef>
              <a:buNone/>
              <a:defRPr/>
            </a:lvl7pPr>
            <a:lvl8pPr marL="0" lvl="7" indent="0" algn="l">
              <a:spcBef>
                <a:spcPts val="0"/>
              </a:spcBef>
              <a:buNone/>
              <a:defRPr/>
            </a:lvl8pPr>
            <a:lvl9pPr marL="0" lvl="8" indent="0" algn="l">
              <a:spcBef>
                <a:spcPts val="0"/>
              </a:spcBef>
              <a:buNone/>
              <a:defRPr/>
            </a:lvl9pPr>
          </a:lstStyle>
          <a:p>
            <a:pPr marL="0" lvl="0" indent="0" algn="l" rtl="0">
              <a:spcBef>
                <a:spcPts val="0"/>
              </a:spcBef>
              <a:spcAft>
                <a:spcPts val="0"/>
              </a:spcAft>
              <a:buNone/>
            </a:pPr>
            <a:fld id="{00000000-1234-1234-1234-123412341234}" type="slidenum">
              <a:rPr lang="en-US"/>
              <a:t>‹#›</a:t>
            </a:fld>
            <a:endParaRPr/>
          </a:p>
        </p:txBody>
      </p:sp>
      <p:cxnSp>
        <p:nvCxnSpPr>
          <p:cNvPr id="42" name="Google Shape;42;p5"/>
          <p:cNvCxnSpPr/>
          <p:nvPr/>
        </p:nvCxnSpPr>
        <p:spPr>
          <a:xfrm rot="10800000">
            <a:off x="8386843" y="5264106"/>
            <a:ext cx="0" cy="914400"/>
          </a:xfrm>
          <a:prstGeom prst="straightConnector1">
            <a:avLst/>
          </a:prstGeom>
          <a:noFill/>
          <a:ln w="19050" cap="flat" cmpd="sng">
            <a:solidFill>
              <a:srgbClr val="1482AB"/>
            </a:solidFill>
            <a:prstDash val="solid"/>
            <a:round/>
            <a:headEnd type="none" w="sm" len="sm"/>
            <a:tailEnd type="none" w="sm" len="sm"/>
          </a:ln>
        </p:spPr>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3"/>
        <p:cNvGrpSpPr/>
        <p:nvPr/>
      </p:nvGrpSpPr>
      <p:grpSpPr>
        <a:xfrm>
          <a:off x="0" y="0"/>
          <a:ext cx="0" cy="0"/>
          <a:chOff x="0" y="0"/>
          <a:chExt cx="0" cy="0"/>
        </a:xfrm>
      </p:grpSpPr>
      <p:sp>
        <p:nvSpPr>
          <p:cNvPr id="44" name="Google Shape;44;p6"/>
          <p:cNvSpPr txBox="1">
            <a:spLocks noGrp="1"/>
          </p:cNvSpPr>
          <p:nvPr>
            <p:ph type="title"/>
          </p:nvPr>
        </p:nvSpPr>
        <p:spPr>
          <a:xfrm>
            <a:off x="1024128" y="585216"/>
            <a:ext cx="9720072" cy="1499616"/>
          </a:xfrm>
          <a:prstGeom prst="rect">
            <a:avLst/>
          </a:prstGeom>
          <a:noFill/>
          <a:ln>
            <a:noFill/>
          </a:ln>
        </p:spPr>
        <p:txBody>
          <a:bodyPr spcFirstLastPara="1" wrap="square" lIns="91425" tIns="45700" rIns="91425" bIns="45700" anchor="ctr" anchorCtr="0">
            <a:noAutofit/>
          </a:bodyPr>
          <a:lstStyle>
            <a:lvl1pPr lvl="0" algn="l">
              <a:lnSpc>
                <a:spcPct val="80000"/>
              </a:lnSpc>
              <a:spcBef>
                <a:spcPts val="0"/>
              </a:spcBef>
              <a:spcAft>
                <a:spcPts val="0"/>
              </a:spcAft>
              <a:buClr>
                <a:srgbClr val="0C0C0C"/>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5" name="Google Shape;45;p6"/>
          <p:cNvSpPr txBox="1">
            <a:spLocks noGrp="1"/>
          </p:cNvSpPr>
          <p:nvPr>
            <p:ph type="body" idx="1"/>
          </p:nvPr>
        </p:nvSpPr>
        <p:spPr>
          <a:xfrm>
            <a:off x="1024128" y="2179636"/>
            <a:ext cx="4754880" cy="822960"/>
          </a:xfrm>
          <a:prstGeom prst="rect">
            <a:avLst/>
          </a:prstGeom>
          <a:noFill/>
          <a:ln>
            <a:noFill/>
          </a:ln>
        </p:spPr>
        <p:txBody>
          <a:bodyPr spcFirstLastPara="1" wrap="square" lIns="137150" tIns="45700" rIns="137150" bIns="45700" anchor="ctr" anchorCtr="0">
            <a:noAutofit/>
          </a:bodyPr>
          <a:lstStyle>
            <a:lvl1pPr marL="457200" lvl="0" indent="-228600" algn="l">
              <a:lnSpc>
                <a:spcPct val="90000"/>
              </a:lnSpc>
              <a:spcBef>
                <a:spcPts val="0"/>
              </a:spcBef>
              <a:spcAft>
                <a:spcPts val="0"/>
              </a:spcAft>
              <a:buSzPts val="2300"/>
              <a:buNone/>
              <a:defRPr sz="2300" b="0" cap="none">
                <a:solidFill>
                  <a:schemeClr val="accent1"/>
                </a:solidFill>
                <a:latin typeface="Twentieth Century"/>
                <a:ea typeface="Twentieth Century"/>
                <a:cs typeface="Twentieth Century"/>
                <a:sym typeface="Twentieth Century"/>
              </a:defRPr>
            </a:lvl1pPr>
            <a:lvl2pPr marL="914400" lvl="1" indent="-228600" algn="l">
              <a:lnSpc>
                <a:spcPct val="90000"/>
              </a:lnSpc>
              <a:spcBef>
                <a:spcPts val="200"/>
              </a:spcBef>
              <a:spcAft>
                <a:spcPts val="0"/>
              </a:spcAft>
              <a:buSzPts val="2000"/>
              <a:buNone/>
              <a:defRPr sz="2000" b="1"/>
            </a:lvl2pPr>
            <a:lvl3pPr marL="1371600" lvl="2" indent="-228600" algn="l">
              <a:lnSpc>
                <a:spcPct val="90000"/>
              </a:lnSpc>
              <a:spcBef>
                <a:spcPts val="400"/>
              </a:spcBef>
              <a:spcAft>
                <a:spcPts val="0"/>
              </a:spcAft>
              <a:buSzPts val="1800"/>
              <a:buNone/>
              <a:defRPr sz="1800" b="1"/>
            </a:lvl3pPr>
            <a:lvl4pPr marL="1828800" lvl="3" indent="-228600" algn="l">
              <a:lnSpc>
                <a:spcPct val="90000"/>
              </a:lnSpc>
              <a:spcBef>
                <a:spcPts val="400"/>
              </a:spcBef>
              <a:spcAft>
                <a:spcPts val="0"/>
              </a:spcAft>
              <a:buSzPts val="1600"/>
              <a:buNone/>
              <a:defRPr sz="1600" b="1"/>
            </a:lvl4pPr>
            <a:lvl5pPr marL="2286000" lvl="4" indent="-228600" algn="l">
              <a:lnSpc>
                <a:spcPct val="90000"/>
              </a:lnSpc>
              <a:spcBef>
                <a:spcPts val="400"/>
              </a:spcBef>
              <a:spcAft>
                <a:spcPts val="0"/>
              </a:spcAft>
              <a:buSzPts val="1600"/>
              <a:buNone/>
              <a:defRPr sz="1600" b="1"/>
            </a:lvl5pPr>
            <a:lvl6pPr marL="2743200" lvl="5" indent="-228600" algn="l">
              <a:lnSpc>
                <a:spcPct val="90000"/>
              </a:lnSpc>
              <a:spcBef>
                <a:spcPts val="400"/>
              </a:spcBef>
              <a:spcAft>
                <a:spcPts val="0"/>
              </a:spcAft>
              <a:buSzPts val="1600"/>
              <a:buNone/>
              <a:defRPr sz="1600" b="1"/>
            </a:lvl6pPr>
            <a:lvl7pPr marL="3200400" lvl="6" indent="-228600" algn="l">
              <a:lnSpc>
                <a:spcPct val="90000"/>
              </a:lnSpc>
              <a:spcBef>
                <a:spcPts val="400"/>
              </a:spcBef>
              <a:spcAft>
                <a:spcPts val="0"/>
              </a:spcAft>
              <a:buSzPts val="1600"/>
              <a:buNone/>
              <a:defRPr sz="1600" b="1"/>
            </a:lvl7pPr>
            <a:lvl8pPr marL="3657600" lvl="7" indent="-228600" algn="l">
              <a:lnSpc>
                <a:spcPct val="90000"/>
              </a:lnSpc>
              <a:spcBef>
                <a:spcPts val="400"/>
              </a:spcBef>
              <a:spcAft>
                <a:spcPts val="0"/>
              </a:spcAft>
              <a:buSzPts val="1600"/>
              <a:buNone/>
              <a:defRPr sz="1600" b="1"/>
            </a:lvl8pPr>
            <a:lvl9pPr marL="4114800" lvl="8" indent="-228600" algn="l">
              <a:lnSpc>
                <a:spcPct val="90000"/>
              </a:lnSpc>
              <a:spcBef>
                <a:spcPts val="400"/>
              </a:spcBef>
              <a:spcAft>
                <a:spcPts val="400"/>
              </a:spcAft>
              <a:buSzPts val="1600"/>
              <a:buNone/>
              <a:defRPr sz="1600" b="1"/>
            </a:lvl9pPr>
          </a:lstStyle>
          <a:p>
            <a:endParaRPr/>
          </a:p>
        </p:txBody>
      </p:sp>
      <p:sp>
        <p:nvSpPr>
          <p:cNvPr id="46" name="Google Shape;46;p6"/>
          <p:cNvSpPr txBox="1">
            <a:spLocks noGrp="1"/>
          </p:cNvSpPr>
          <p:nvPr>
            <p:ph type="body" idx="2"/>
          </p:nvPr>
        </p:nvSpPr>
        <p:spPr>
          <a:xfrm>
            <a:off x="1024128" y="2967788"/>
            <a:ext cx="4754880" cy="3341572"/>
          </a:xfrm>
          <a:prstGeom prst="rect">
            <a:avLst/>
          </a:prstGeom>
          <a:noFill/>
          <a:ln>
            <a:noFill/>
          </a:ln>
        </p:spPr>
        <p:txBody>
          <a:bodyPr spcFirstLastPara="1" wrap="square" lIns="45700" tIns="45700" rIns="45700" bIns="45700" anchor="t" anchorCtr="0">
            <a:noAutofit/>
          </a:bodyPr>
          <a:lstStyle>
            <a:lvl1pPr marL="457200" lvl="0" indent="-342900" algn="l">
              <a:lnSpc>
                <a:spcPct val="90000"/>
              </a:lnSpc>
              <a:spcBef>
                <a:spcPts val="1200"/>
              </a:spcBef>
              <a:spcAft>
                <a:spcPts val="0"/>
              </a:spcAft>
              <a:buSzPts val="1800"/>
              <a:buChar char=" "/>
              <a:defRPr/>
            </a:lvl1pPr>
            <a:lvl2pPr marL="914400" lvl="1" indent="-342900" algn="l">
              <a:lnSpc>
                <a:spcPct val="90000"/>
              </a:lnSpc>
              <a:spcBef>
                <a:spcPts val="200"/>
              </a:spcBef>
              <a:spcAft>
                <a:spcPts val="0"/>
              </a:spcAft>
              <a:buSzPts val="1800"/>
              <a:buChar char="🢝"/>
              <a:defRPr/>
            </a:lvl2pPr>
            <a:lvl3pPr marL="1371600" lvl="2" indent="-342900" algn="l">
              <a:lnSpc>
                <a:spcPct val="90000"/>
              </a:lnSpc>
              <a:spcBef>
                <a:spcPts val="400"/>
              </a:spcBef>
              <a:spcAft>
                <a:spcPts val="0"/>
              </a:spcAft>
              <a:buSzPts val="1800"/>
              <a:buChar char="🢝"/>
              <a:defRPr/>
            </a:lvl3pPr>
            <a:lvl4pPr marL="1828800" lvl="3" indent="-342900" algn="l">
              <a:lnSpc>
                <a:spcPct val="90000"/>
              </a:lnSpc>
              <a:spcBef>
                <a:spcPts val="400"/>
              </a:spcBef>
              <a:spcAft>
                <a:spcPts val="0"/>
              </a:spcAft>
              <a:buSzPts val="1800"/>
              <a:buChar char="🢝"/>
              <a:defRPr/>
            </a:lvl4pPr>
            <a:lvl5pPr marL="2286000" lvl="4" indent="-342900" algn="l">
              <a:lnSpc>
                <a:spcPct val="90000"/>
              </a:lnSpc>
              <a:spcBef>
                <a:spcPts val="400"/>
              </a:spcBef>
              <a:spcAft>
                <a:spcPts val="0"/>
              </a:spcAft>
              <a:buSzPts val="1800"/>
              <a:buChar char="🢝"/>
              <a:defRPr/>
            </a:lvl5pPr>
            <a:lvl6pPr marL="2743200" lvl="5" indent="-342900" algn="l">
              <a:lnSpc>
                <a:spcPct val="90000"/>
              </a:lnSpc>
              <a:spcBef>
                <a:spcPts val="400"/>
              </a:spcBef>
              <a:spcAft>
                <a:spcPts val="0"/>
              </a:spcAft>
              <a:buSzPts val="1800"/>
              <a:buChar char="🢝"/>
              <a:defRPr/>
            </a:lvl6pPr>
            <a:lvl7pPr marL="3200400" lvl="6" indent="-342900" algn="l">
              <a:lnSpc>
                <a:spcPct val="90000"/>
              </a:lnSpc>
              <a:spcBef>
                <a:spcPts val="400"/>
              </a:spcBef>
              <a:spcAft>
                <a:spcPts val="0"/>
              </a:spcAft>
              <a:buSzPts val="1800"/>
              <a:buChar char="🢝"/>
              <a:defRPr/>
            </a:lvl7pPr>
            <a:lvl8pPr marL="3657600" lvl="7" indent="-342900" algn="l">
              <a:lnSpc>
                <a:spcPct val="90000"/>
              </a:lnSpc>
              <a:spcBef>
                <a:spcPts val="400"/>
              </a:spcBef>
              <a:spcAft>
                <a:spcPts val="0"/>
              </a:spcAft>
              <a:buSzPts val="1800"/>
              <a:buChar char="🢝"/>
              <a:defRPr/>
            </a:lvl8pPr>
            <a:lvl9pPr marL="4114800" lvl="8" indent="-342900" algn="l">
              <a:lnSpc>
                <a:spcPct val="90000"/>
              </a:lnSpc>
              <a:spcBef>
                <a:spcPts val="400"/>
              </a:spcBef>
              <a:spcAft>
                <a:spcPts val="400"/>
              </a:spcAft>
              <a:buSzPts val="1800"/>
              <a:buChar char="🢝"/>
              <a:defRPr/>
            </a:lvl9pPr>
          </a:lstStyle>
          <a:p>
            <a:endParaRPr/>
          </a:p>
        </p:txBody>
      </p:sp>
      <p:sp>
        <p:nvSpPr>
          <p:cNvPr id="47" name="Google Shape;47;p6"/>
          <p:cNvSpPr txBox="1">
            <a:spLocks noGrp="1"/>
          </p:cNvSpPr>
          <p:nvPr>
            <p:ph type="body" idx="3"/>
          </p:nvPr>
        </p:nvSpPr>
        <p:spPr>
          <a:xfrm>
            <a:off x="5990888" y="2179636"/>
            <a:ext cx="4754880" cy="822960"/>
          </a:xfrm>
          <a:prstGeom prst="rect">
            <a:avLst/>
          </a:prstGeom>
          <a:noFill/>
          <a:ln>
            <a:noFill/>
          </a:ln>
        </p:spPr>
        <p:txBody>
          <a:bodyPr spcFirstLastPara="1" wrap="square" lIns="137150" tIns="45700" rIns="137150" bIns="45700" anchor="ctr" anchorCtr="0">
            <a:noAutofit/>
          </a:bodyPr>
          <a:lstStyle>
            <a:lvl1pPr marL="457200" lvl="0" indent="-228600" algn="l">
              <a:lnSpc>
                <a:spcPct val="90000"/>
              </a:lnSpc>
              <a:spcBef>
                <a:spcPts val="0"/>
              </a:spcBef>
              <a:spcAft>
                <a:spcPts val="0"/>
              </a:spcAft>
              <a:buSzPts val="2300"/>
              <a:buNone/>
              <a:defRPr sz="2300" b="0" cap="none">
                <a:solidFill>
                  <a:schemeClr val="accent1"/>
                </a:solidFill>
                <a:latin typeface="Twentieth Century"/>
                <a:ea typeface="Twentieth Century"/>
                <a:cs typeface="Twentieth Century"/>
                <a:sym typeface="Twentieth Century"/>
              </a:defRPr>
            </a:lvl1pPr>
            <a:lvl2pPr marL="914400" lvl="1" indent="-228600" algn="l">
              <a:lnSpc>
                <a:spcPct val="90000"/>
              </a:lnSpc>
              <a:spcBef>
                <a:spcPts val="200"/>
              </a:spcBef>
              <a:spcAft>
                <a:spcPts val="0"/>
              </a:spcAft>
              <a:buSzPts val="2000"/>
              <a:buNone/>
              <a:defRPr sz="2000" b="1"/>
            </a:lvl2pPr>
            <a:lvl3pPr marL="1371600" lvl="2" indent="-228600" algn="l">
              <a:lnSpc>
                <a:spcPct val="90000"/>
              </a:lnSpc>
              <a:spcBef>
                <a:spcPts val="400"/>
              </a:spcBef>
              <a:spcAft>
                <a:spcPts val="0"/>
              </a:spcAft>
              <a:buSzPts val="1800"/>
              <a:buNone/>
              <a:defRPr sz="1800" b="1"/>
            </a:lvl3pPr>
            <a:lvl4pPr marL="1828800" lvl="3" indent="-228600" algn="l">
              <a:lnSpc>
                <a:spcPct val="90000"/>
              </a:lnSpc>
              <a:spcBef>
                <a:spcPts val="400"/>
              </a:spcBef>
              <a:spcAft>
                <a:spcPts val="0"/>
              </a:spcAft>
              <a:buSzPts val="1600"/>
              <a:buNone/>
              <a:defRPr sz="1600" b="1"/>
            </a:lvl4pPr>
            <a:lvl5pPr marL="2286000" lvl="4" indent="-228600" algn="l">
              <a:lnSpc>
                <a:spcPct val="90000"/>
              </a:lnSpc>
              <a:spcBef>
                <a:spcPts val="400"/>
              </a:spcBef>
              <a:spcAft>
                <a:spcPts val="0"/>
              </a:spcAft>
              <a:buSzPts val="1600"/>
              <a:buNone/>
              <a:defRPr sz="1600" b="1"/>
            </a:lvl5pPr>
            <a:lvl6pPr marL="2743200" lvl="5" indent="-228600" algn="l">
              <a:lnSpc>
                <a:spcPct val="90000"/>
              </a:lnSpc>
              <a:spcBef>
                <a:spcPts val="400"/>
              </a:spcBef>
              <a:spcAft>
                <a:spcPts val="0"/>
              </a:spcAft>
              <a:buSzPts val="1600"/>
              <a:buNone/>
              <a:defRPr sz="1600" b="1"/>
            </a:lvl6pPr>
            <a:lvl7pPr marL="3200400" lvl="6" indent="-228600" algn="l">
              <a:lnSpc>
                <a:spcPct val="90000"/>
              </a:lnSpc>
              <a:spcBef>
                <a:spcPts val="400"/>
              </a:spcBef>
              <a:spcAft>
                <a:spcPts val="0"/>
              </a:spcAft>
              <a:buSzPts val="1600"/>
              <a:buNone/>
              <a:defRPr sz="1600" b="1"/>
            </a:lvl7pPr>
            <a:lvl8pPr marL="3657600" lvl="7" indent="-228600" algn="l">
              <a:lnSpc>
                <a:spcPct val="90000"/>
              </a:lnSpc>
              <a:spcBef>
                <a:spcPts val="400"/>
              </a:spcBef>
              <a:spcAft>
                <a:spcPts val="0"/>
              </a:spcAft>
              <a:buSzPts val="1600"/>
              <a:buNone/>
              <a:defRPr sz="1600" b="1"/>
            </a:lvl8pPr>
            <a:lvl9pPr marL="4114800" lvl="8" indent="-228600" algn="l">
              <a:lnSpc>
                <a:spcPct val="90000"/>
              </a:lnSpc>
              <a:spcBef>
                <a:spcPts val="400"/>
              </a:spcBef>
              <a:spcAft>
                <a:spcPts val="400"/>
              </a:spcAft>
              <a:buSzPts val="1600"/>
              <a:buNone/>
              <a:defRPr sz="1600" b="1"/>
            </a:lvl9pPr>
          </a:lstStyle>
          <a:p>
            <a:endParaRPr/>
          </a:p>
        </p:txBody>
      </p:sp>
      <p:sp>
        <p:nvSpPr>
          <p:cNvPr id="48" name="Google Shape;48;p6"/>
          <p:cNvSpPr txBox="1">
            <a:spLocks noGrp="1"/>
          </p:cNvSpPr>
          <p:nvPr>
            <p:ph type="body" idx="4"/>
          </p:nvPr>
        </p:nvSpPr>
        <p:spPr>
          <a:xfrm>
            <a:off x="5990888" y="2967788"/>
            <a:ext cx="4754880" cy="3341572"/>
          </a:xfrm>
          <a:prstGeom prst="rect">
            <a:avLst/>
          </a:prstGeom>
          <a:noFill/>
          <a:ln>
            <a:noFill/>
          </a:ln>
        </p:spPr>
        <p:txBody>
          <a:bodyPr spcFirstLastPara="1" wrap="square" lIns="45700" tIns="45700" rIns="45700" bIns="45700" anchor="t" anchorCtr="0">
            <a:noAutofit/>
          </a:bodyPr>
          <a:lstStyle>
            <a:lvl1pPr marL="457200" lvl="0" indent="-342900" algn="l">
              <a:lnSpc>
                <a:spcPct val="90000"/>
              </a:lnSpc>
              <a:spcBef>
                <a:spcPts val="1200"/>
              </a:spcBef>
              <a:spcAft>
                <a:spcPts val="0"/>
              </a:spcAft>
              <a:buSzPts val="1800"/>
              <a:buChar char=" "/>
              <a:defRPr/>
            </a:lvl1pPr>
            <a:lvl2pPr marL="914400" lvl="1" indent="-342900" algn="l">
              <a:lnSpc>
                <a:spcPct val="90000"/>
              </a:lnSpc>
              <a:spcBef>
                <a:spcPts val="200"/>
              </a:spcBef>
              <a:spcAft>
                <a:spcPts val="0"/>
              </a:spcAft>
              <a:buSzPts val="1800"/>
              <a:buChar char="🢝"/>
              <a:defRPr/>
            </a:lvl2pPr>
            <a:lvl3pPr marL="1371600" lvl="2" indent="-342900" algn="l">
              <a:lnSpc>
                <a:spcPct val="90000"/>
              </a:lnSpc>
              <a:spcBef>
                <a:spcPts val="400"/>
              </a:spcBef>
              <a:spcAft>
                <a:spcPts val="0"/>
              </a:spcAft>
              <a:buSzPts val="1800"/>
              <a:buChar char="🢝"/>
              <a:defRPr/>
            </a:lvl3pPr>
            <a:lvl4pPr marL="1828800" lvl="3" indent="-342900" algn="l">
              <a:lnSpc>
                <a:spcPct val="90000"/>
              </a:lnSpc>
              <a:spcBef>
                <a:spcPts val="400"/>
              </a:spcBef>
              <a:spcAft>
                <a:spcPts val="0"/>
              </a:spcAft>
              <a:buSzPts val="1800"/>
              <a:buChar char="🢝"/>
              <a:defRPr/>
            </a:lvl4pPr>
            <a:lvl5pPr marL="2286000" lvl="4" indent="-342900" algn="l">
              <a:lnSpc>
                <a:spcPct val="90000"/>
              </a:lnSpc>
              <a:spcBef>
                <a:spcPts val="400"/>
              </a:spcBef>
              <a:spcAft>
                <a:spcPts val="0"/>
              </a:spcAft>
              <a:buSzPts val="1800"/>
              <a:buChar char="🢝"/>
              <a:defRPr/>
            </a:lvl5pPr>
            <a:lvl6pPr marL="2743200" lvl="5" indent="-342900" algn="l">
              <a:lnSpc>
                <a:spcPct val="90000"/>
              </a:lnSpc>
              <a:spcBef>
                <a:spcPts val="400"/>
              </a:spcBef>
              <a:spcAft>
                <a:spcPts val="0"/>
              </a:spcAft>
              <a:buSzPts val="1800"/>
              <a:buChar char="🢝"/>
              <a:defRPr/>
            </a:lvl6pPr>
            <a:lvl7pPr marL="3200400" lvl="6" indent="-342900" algn="l">
              <a:lnSpc>
                <a:spcPct val="90000"/>
              </a:lnSpc>
              <a:spcBef>
                <a:spcPts val="400"/>
              </a:spcBef>
              <a:spcAft>
                <a:spcPts val="0"/>
              </a:spcAft>
              <a:buSzPts val="1800"/>
              <a:buChar char="🢝"/>
              <a:defRPr/>
            </a:lvl7pPr>
            <a:lvl8pPr marL="3657600" lvl="7" indent="-342900" algn="l">
              <a:lnSpc>
                <a:spcPct val="90000"/>
              </a:lnSpc>
              <a:spcBef>
                <a:spcPts val="400"/>
              </a:spcBef>
              <a:spcAft>
                <a:spcPts val="0"/>
              </a:spcAft>
              <a:buSzPts val="1800"/>
              <a:buChar char="🢝"/>
              <a:defRPr/>
            </a:lvl8pPr>
            <a:lvl9pPr marL="4114800" lvl="8" indent="-342900" algn="l">
              <a:lnSpc>
                <a:spcPct val="90000"/>
              </a:lnSpc>
              <a:spcBef>
                <a:spcPts val="400"/>
              </a:spcBef>
              <a:spcAft>
                <a:spcPts val="400"/>
              </a:spcAft>
              <a:buSzPts val="1800"/>
              <a:buChar char="🢝"/>
              <a:defRPr/>
            </a:lvl9pPr>
          </a:lstStyle>
          <a:p>
            <a:endParaRPr/>
          </a:p>
        </p:txBody>
      </p:sp>
      <p:sp>
        <p:nvSpPr>
          <p:cNvPr id="49" name="Google Shape;49;p6"/>
          <p:cNvSpPr txBox="1">
            <a:spLocks noGrp="1"/>
          </p:cNvSpPr>
          <p:nvPr>
            <p:ph type="dt" idx="10"/>
          </p:nvPr>
        </p:nvSpPr>
        <p:spPr>
          <a:xfrm>
            <a:off x="1024129" y="6470704"/>
            <a:ext cx="2154143" cy="27432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0" name="Google Shape;50;p6"/>
          <p:cNvSpPr txBox="1">
            <a:spLocks noGrp="1"/>
          </p:cNvSpPr>
          <p:nvPr>
            <p:ph type="ftr" idx="11"/>
          </p:nvPr>
        </p:nvSpPr>
        <p:spPr>
          <a:xfrm>
            <a:off x="4842932" y="6470704"/>
            <a:ext cx="5901459" cy="274320"/>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1" name="Google Shape;51;p6"/>
          <p:cNvSpPr txBox="1">
            <a:spLocks noGrp="1"/>
          </p:cNvSpPr>
          <p:nvPr>
            <p:ph type="sldNum" idx="12"/>
          </p:nvPr>
        </p:nvSpPr>
        <p:spPr>
          <a:xfrm>
            <a:off x="10837333" y="6470704"/>
            <a:ext cx="973667" cy="274320"/>
          </a:xfrm>
          <a:prstGeom prst="rect">
            <a:avLst/>
          </a:prstGeom>
          <a:noFill/>
          <a:ln>
            <a:noFill/>
          </a:ln>
        </p:spPr>
        <p:txBody>
          <a:bodyPr spcFirstLastPara="1" wrap="square" lIns="91425" tIns="45700" rIns="91425" bIns="45700" anchor="ctr" anchorCtr="0">
            <a:noAutofit/>
          </a:bodyPr>
          <a:lstStyle>
            <a:lvl1pPr marL="0" lvl="0" indent="0" algn="l">
              <a:spcBef>
                <a:spcPts val="0"/>
              </a:spcBef>
              <a:buNone/>
              <a:defRPr/>
            </a:lvl1pPr>
            <a:lvl2pPr marL="0" lvl="1" indent="0" algn="l">
              <a:spcBef>
                <a:spcPts val="0"/>
              </a:spcBef>
              <a:buNone/>
              <a:defRPr/>
            </a:lvl2pPr>
            <a:lvl3pPr marL="0" lvl="2" indent="0" algn="l">
              <a:spcBef>
                <a:spcPts val="0"/>
              </a:spcBef>
              <a:buNone/>
              <a:defRPr/>
            </a:lvl3pPr>
            <a:lvl4pPr marL="0" lvl="3" indent="0" algn="l">
              <a:spcBef>
                <a:spcPts val="0"/>
              </a:spcBef>
              <a:buNone/>
              <a:defRPr/>
            </a:lvl4pPr>
            <a:lvl5pPr marL="0" lvl="4" indent="0" algn="l">
              <a:spcBef>
                <a:spcPts val="0"/>
              </a:spcBef>
              <a:buNone/>
              <a:defRPr/>
            </a:lvl5pPr>
            <a:lvl6pPr marL="0" lvl="5" indent="0" algn="l">
              <a:spcBef>
                <a:spcPts val="0"/>
              </a:spcBef>
              <a:buNone/>
              <a:defRPr/>
            </a:lvl6pPr>
            <a:lvl7pPr marL="0" lvl="6" indent="0" algn="l">
              <a:spcBef>
                <a:spcPts val="0"/>
              </a:spcBef>
              <a:buNone/>
              <a:defRPr/>
            </a:lvl7pPr>
            <a:lvl8pPr marL="0" lvl="7" indent="0" algn="l">
              <a:spcBef>
                <a:spcPts val="0"/>
              </a:spcBef>
              <a:buNone/>
              <a:defRPr/>
            </a:lvl8pPr>
            <a:lvl9pPr marL="0" lvl="8" indent="0" algn="l">
              <a:spcBef>
                <a:spcPts val="0"/>
              </a:spcBef>
              <a:buNone/>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52"/>
        <p:cNvGrpSpPr/>
        <p:nvPr/>
      </p:nvGrpSpPr>
      <p:grpSpPr>
        <a:xfrm>
          <a:off x="0" y="0"/>
          <a:ext cx="0" cy="0"/>
          <a:chOff x="0" y="0"/>
          <a:chExt cx="0" cy="0"/>
        </a:xfrm>
      </p:grpSpPr>
      <p:sp>
        <p:nvSpPr>
          <p:cNvPr id="53" name="Google Shape;53;p7"/>
          <p:cNvSpPr txBox="1">
            <a:spLocks noGrp="1"/>
          </p:cNvSpPr>
          <p:nvPr>
            <p:ph type="title"/>
          </p:nvPr>
        </p:nvSpPr>
        <p:spPr>
          <a:xfrm>
            <a:off x="1024128" y="585216"/>
            <a:ext cx="9720072" cy="1499616"/>
          </a:xfrm>
          <a:prstGeom prst="rect">
            <a:avLst/>
          </a:prstGeom>
          <a:noFill/>
          <a:ln>
            <a:noFill/>
          </a:ln>
        </p:spPr>
        <p:txBody>
          <a:bodyPr spcFirstLastPara="1" wrap="square" lIns="91425" tIns="45700" rIns="91425" bIns="45700" anchor="ctr" anchorCtr="0">
            <a:noAutofit/>
          </a:bodyPr>
          <a:lstStyle>
            <a:lvl1pPr lvl="0" algn="l">
              <a:lnSpc>
                <a:spcPct val="80000"/>
              </a:lnSpc>
              <a:spcBef>
                <a:spcPts val="0"/>
              </a:spcBef>
              <a:spcAft>
                <a:spcPts val="0"/>
              </a:spcAft>
              <a:buClr>
                <a:srgbClr val="0C0C0C"/>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4" name="Google Shape;54;p7"/>
          <p:cNvSpPr txBox="1">
            <a:spLocks noGrp="1"/>
          </p:cNvSpPr>
          <p:nvPr>
            <p:ph type="dt" idx="10"/>
          </p:nvPr>
        </p:nvSpPr>
        <p:spPr>
          <a:xfrm>
            <a:off x="1024129" y="6470704"/>
            <a:ext cx="2154143" cy="27432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5" name="Google Shape;55;p7"/>
          <p:cNvSpPr txBox="1">
            <a:spLocks noGrp="1"/>
          </p:cNvSpPr>
          <p:nvPr>
            <p:ph type="ftr" idx="11"/>
          </p:nvPr>
        </p:nvSpPr>
        <p:spPr>
          <a:xfrm>
            <a:off x="4842932" y="6470704"/>
            <a:ext cx="5901459" cy="274320"/>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6" name="Google Shape;56;p7"/>
          <p:cNvSpPr txBox="1">
            <a:spLocks noGrp="1"/>
          </p:cNvSpPr>
          <p:nvPr>
            <p:ph type="sldNum" idx="12"/>
          </p:nvPr>
        </p:nvSpPr>
        <p:spPr>
          <a:xfrm>
            <a:off x="10837333" y="6470704"/>
            <a:ext cx="973667" cy="274320"/>
          </a:xfrm>
          <a:prstGeom prst="rect">
            <a:avLst/>
          </a:prstGeom>
          <a:noFill/>
          <a:ln>
            <a:noFill/>
          </a:ln>
        </p:spPr>
        <p:txBody>
          <a:bodyPr spcFirstLastPara="1" wrap="square" lIns="91425" tIns="45700" rIns="91425" bIns="45700" anchor="ctr" anchorCtr="0">
            <a:noAutofit/>
          </a:bodyPr>
          <a:lstStyle>
            <a:lvl1pPr marL="0" lvl="0" indent="0" algn="l">
              <a:spcBef>
                <a:spcPts val="0"/>
              </a:spcBef>
              <a:buNone/>
              <a:defRPr/>
            </a:lvl1pPr>
            <a:lvl2pPr marL="0" lvl="1" indent="0" algn="l">
              <a:spcBef>
                <a:spcPts val="0"/>
              </a:spcBef>
              <a:buNone/>
              <a:defRPr/>
            </a:lvl2pPr>
            <a:lvl3pPr marL="0" lvl="2" indent="0" algn="l">
              <a:spcBef>
                <a:spcPts val="0"/>
              </a:spcBef>
              <a:buNone/>
              <a:defRPr/>
            </a:lvl3pPr>
            <a:lvl4pPr marL="0" lvl="3" indent="0" algn="l">
              <a:spcBef>
                <a:spcPts val="0"/>
              </a:spcBef>
              <a:buNone/>
              <a:defRPr/>
            </a:lvl4pPr>
            <a:lvl5pPr marL="0" lvl="4" indent="0" algn="l">
              <a:spcBef>
                <a:spcPts val="0"/>
              </a:spcBef>
              <a:buNone/>
              <a:defRPr/>
            </a:lvl5pPr>
            <a:lvl6pPr marL="0" lvl="5" indent="0" algn="l">
              <a:spcBef>
                <a:spcPts val="0"/>
              </a:spcBef>
              <a:buNone/>
              <a:defRPr/>
            </a:lvl6pPr>
            <a:lvl7pPr marL="0" lvl="6" indent="0" algn="l">
              <a:spcBef>
                <a:spcPts val="0"/>
              </a:spcBef>
              <a:buNone/>
              <a:defRPr/>
            </a:lvl7pPr>
            <a:lvl8pPr marL="0" lvl="7" indent="0" algn="l">
              <a:spcBef>
                <a:spcPts val="0"/>
              </a:spcBef>
              <a:buNone/>
              <a:defRPr/>
            </a:lvl8pPr>
            <a:lvl9pPr marL="0" lvl="8" indent="0" algn="l">
              <a:spcBef>
                <a:spcPts val="0"/>
              </a:spcBef>
              <a:buNone/>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matchingName="Blank" type="blank">
  <p:cSld name="BLANK">
    <p:spTree>
      <p:nvGrpSpPr>
        <p:cNvPr id="1" name="Shape 57"/>
        <p:cNvGrpSpPr/>
        <p:nvPr/>
      </p:nvGrpSpPr>
      <p:grpSpPr>
        <a:xfrm>
          <a:off x="0" y="0"/>
          <a:ext cx="0" cy="0"/>
          <a:chOff x="0" y="0"/>
          <a:chExt cx="0" cy="0"/>
        </a:xfrm>
      </p:grpSpPr>
      <p:sp>
        <p:nvSpPr>
          <p:cNvPr id="58" name="Google Shape;58;p8"/>
          <p:cNvSpPr txBox="1">
            <a:spLocks noGrp="1"/>
          </p:cNvSpPr>
          <p:nvPr>
            <p:ph type="dt" idx="10"/>
          </p:nvPr>
        </p:nvSpPr>
        <p:spPr>
          <a:xfrm>
            <a:off x="1024129" y="6470704"/>
            <a:ext cx="2154143" cy="27432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9" name="Google Shape;59;p8"/>
          <p:cNvSpPr txBox="1">
            <a:spLocks noGrp="1"/>
          </p:cNvSpPr>
          <p:nvPr>
            <p:ph type="ftr" idx="11"/>
          </p:nvPr>
        </p:nvSpPr>
        <p:spPr>
          <a:xfrm>
            <a:off x="4842932" y="6470704"/>
            <a:ext cx="5901459" cy="274320"/>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0" name="Google Shape;60;p8"/>
          <p:cNvSpPr txBox="1">
            <a:spLocks noGrp="1"/>
          </p:cNvSpPr>
          <p:nvPr>
            <p:ph type="sldNum" idx="12"/>
          </p:nvPr>
        </p:nvSpPr>
        <p:spPr>
          <a:xfrm>
            <a:off x="10837333" y="6470704"/>
            <a:ext cx="973667" cy="274320"/>
          </a:xfrm>
          <a:prstGeom prst="rect">
            <a:avLst/>
          </a:prstGeom>
          <a:noFill/>
          <a:ln>
            <a:noFill/>
          </a:ln>
        </p:spPr>
        <p:txBody>
          <a:bodyPr spcFirstLastPara="1" wrap="square" lIns="91425" tIns="45700" rIns="91425" bIns="45700" anchor="ctr" anchorCtr="0">
            <a:noAutofit/>
          </a:bodyPr>
          <a:lstStyle>
            <a:lvl1pPr marL="0" lvl="0" indent="0" algn="l">
              <a:spcBef>
                <a:spcPts val="0"/>
              </a:spcBef>
              <a:buNone/>
              <a:defRPr/>
            </a:lvl1pPr>
            <a:lvl2pPr marL="0" lvl="1" indent="0" algn="l">
              <a:spcBef>
                <a:spcPts val="0"/>
              </a:spcBef>
              <a:buNone/>
              <a:defRPr/>
            </a:lvl2pPr>
            <a:lvl3pPr marL="0" lvl="2" indent="0" algn="l">
              <a:spcBef>
                <a:spcPts val="0"/>
              </a:spcBef>
              <a:buNone/>
              <a:defRPr/>
            </a:lvl3pPr>
            <a:lvl4pPr marL="0" lvl="3" indent="0" algn="l">
              <a:spcBef>
                <a:spcPts val="0"/>
              </a:spcBef>
              <a:buNone/>
              <a:defRPr/>
            </a:lvl4pPr>
            <a:lvl5pPr marL="0" lvl="4" indent="0" algn="l">
              <a:spcBef>
                <a:spcPts val="0"/>
              </a:spcBef>
              <a:buNone/>
              <a:defRPr/>
            </a:lvl5pPr>
            <a:lvl6pPr marL="0" lvl="5" indent="0" algn="l">
              <a:spcBef>
                <a:spcPts val="0"/>
              </a:spcBef>
              <a:buNone/>
              <a:defRPr/>
            </a:lvl6pPr>
            <a:lvl7pPr marL="0" lvl="6" indent="0" algn="l">
              <a:spcBef>
                <a:spcPts val="0"/>
              </a:spcBef>
              <a:buNone/>
              <a:defRPr/>
            </a:lvl7pPr>
            <a:lvl8pPr marL="0" lvl="7" indent="0" algn="l">
              <a:spcBef>
                <a:spcPts val="0"/>
              </a:spcBef>
              <a:buNone/>
              <a:defRPr/>
            </a:lvl8pPr>
            <a:lvl9pPr marL="0" lvl="8" indent="0" algn="l">
              <a:spcBef>
                <a:spcPts val="0"/>
              </a:spcBef>
              <a:buNone/>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61"/>
        <p:cNvGrpSpPr/>
        <p:nvPr/>
      </p:nvGrpSpPr>
      <p:grpSpPr>
        <a:xfrm>
          <a:off x="0" y="0"/>
          <a:ext cx="0" cy="0"/>
          <a:chOff x="0" y="0"/>
          <a:chExt cx="0" cy="0"/>
        </a:xfrm>
      </p:grpSpPr>
      <p:sp>
        <p:nvSpPr>
          <p:cNvPr id="62" name="Google Shape;62;p9"/>
          <p:cNvSpPr txBox="1">
            <a:spLocks noGrp="1"/>
          </p:cNvSpPr>
          <p:nvPr>
            <p:ph type="title"/>
          </p:nvPr>
        </p:nvSpPr>
        <p:spPr>
          <a:xfrm>
            <a:off x="1024128" y="471509"/>
            <a:ext cx="4389120" cy="1737360"/>
          </a:xfrm>
          <a:prstGeom prst="rect">
            <a:avLst/>
          </a:prstGeom>
          <a:noFill/>
          <a:ln>
            <a:noFill/>
          </a:ln>
        </p:spPr>
        <p:txBody>
          <a:bodyPr spcFirstLastPara="1" wrap="square" lIns="91425" tIns="45700" rIns="91425" bIns="45700" anchor="ctr" anchorCtr="0">
            <a:noAutofit/>
          </a:bodyPr>
          <a:lstStyle>
            <a:lvl1pPr lvl="0" algn="l">
              <a:lnSpc>
                <a:spcPct val="80000"/>
              </a:lnSpc>
              <a:spcBef>
                <a:spcPts val="0"/>
              </a:spcBef>
              <a:spcAft>
                <a:spcPts val="0"/>
              </a:spcAft>
              <a:buClr>
                <a:srgbClr val="0C0C0C"/>
              </a:buClr>
              <a:buSzPts val="4000"/>
              <a:buFont typeface="Twentieth Century"/>
              <a:buNone/>
              <a:defRPr sz="4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3" name="Google Shape;63;p9"/>
          <p:cNvSpPr txBox="1">
            <a:spLocks noGrp="1"/>
          </p:cNvSpPr>
          <p:nvPr>
            <p:ph type="body" idx="1"/>
          </p:nvPr>
        </p:nvSpPr>
        <p:spPr>
          <a:xfrm>
            <a:off x="5715000" y="822960"/>
            <a:ext cx="5678424" cy="5184648"/>
          </a:xfrm>
          <a:prstGeom prst="rect">
            <a:avLst/>
          </a:prstGeom>
          <a:noFill/>
          <a:ln>
            <a:noFill/>
          </a:ln>
        </p:spPr>
        <p:txBody>
          <a:bodyPr spcFirstLastPara="1" wrap="square" lIns="45700" tIns="45700" rIns="45700" bIns="45700" anchor="t" anchorCtr="0">
            <a:noAutofit/>
          </a:bodyPr>
          <a:lstStyle>
            <a:lvl1pPr marL="457200" lvl="0" indent="-381000" algn="l">
              <a:lnSpc>
                <a:spcPct val="90000"/>
              </a:lnSpc>
              <a:spcBef>
                <a:spcPts val="1200"/>
              </a:spcBef>
              <a:spcAft>
                <a:spcPts val="0"/>
              </a:spcAft>
              <a:buSzPts val="2400"/>
              <a:buChar char=" "/>
              <a:defRPr sz="2400"/>
            </a:lvl1pPr>
            <a:lvl2pPr marL="914400" lvl="1" indent="-355600" algn="l">
              <a:lnSpc>
                <a:spcPct val="90000"/>
              </a:lnSpc>
              <a:spcBef>
                <a:spcPts val="200"/>
              </a:spcBef>
              <a:spcAft>
                <a:spcPts val="0"/>
              </a:spcAft>
              <a:buSzPts val="2000"/>
              <a:buChar char="🢝"/>
              <a:defRPr sz="2000"/>
            </a:lvl2pPr>
            <a:lvl3pPr marL="1371600" lvl="2" indent="-330200" algn="l">
              <a:lnSpc>
                <a:spcPct val="90000"/>
              </a:lnSpc>
              <a:spcBef>
                <a:spcPts val="400"/>
              </a:spcBef>
              <a:spcAft>
                <a:spcPts val="0"/>
              </a:spcAft>
              <a:buSzPts val="1600"/>
              <a:buChar char="🢝"/>
              <a:defRPr sz="1600"/>
            </a:lvl3pPr>
            <a:lvl4pPr marL="1828800" lvl="3" indent="-330200" algn="l">
              <a:lnSpc>
                <a:spcPct val="90000"/>
              </a:lnSpc>
              <a:spcBef>
                <a:spcPts val="400"/>
              </a:spcBef>
              <a:spcAft>
                <a:spcPts val="0"/>
              </a:spcAft>
              <a:buSzPts val="1600"/>
              <a:buChar char="🢝"/>
              <a:defRPr sz="1600"/>
            </a:lvl4pPr>
            <a:lvl5pPr marL="2286000" lvl="4" indent="-330200" algn="l">
              <a:lnSpc>
                <a:spcPct val="90000"/>
              </a:lnSpc>
              <a:spcBef>
                <a:spcPts val="400"/>
              </a:spcBef>
              <a:spcAft>
                <a:spcPts val="0"/>
              </a:spcAft>
              <a:buSzPts val="1600"/>
              <a:buChar char="🢝"/>
              <a:defRPr sz="1600"/>
            </a:lvl5pPr>
            <a:lvl6pPr marL="2743200" lvl="5" indent="-330200" algn="l">
              <a:lnSpc>
                <a:spcPct val="90000"/>
              </a:lnSpc>
              <a:spcBef>
                <a:spcPts val="400"/>
              </a:spcBef>
              <a:spcAft>
                <a:spcPts val="0"/>
              </a:spcAft>
              <a:buSzPts val="1600"/>
              <a:buChar char="🢝"/>
              <a:defRPr sz="1600"/>
            </a:lvl6pPr>
            <a:lvl7pPr marL="3200400" lvl="6" indent="-330200" algn="l">
              <a:lnSpc>
                <a:spcPct val="90000"/>
              </a:lnSpc>
              <a:spcBef>
                <a:spcPts val="400"/>
              </a:spcBef>
              <a:spcAft>
                <a:spcPts val="0"/>
              </a:spcAft>
              <a:buSzPts val="1600"/>
              <a:buChar char="🢝"/>
              <a:defRPr sz="1600"/>
            </a:lvl7pPr>
            <a:lvl8pPr marL="3657600" lvl="7" indent="-330200" algn="l">
              <a:lnSpc>
                <a:spcPct val="90000"/>
              </a:lnSpc>
              <a:spcBef>
                <a:spcPts val="400"/>
              </a:spcBef>
              <a:spcAft>
                <a:spcPts val="0"/>
              </a:spcAft>
              <a:buSzPts val="1600"/>
              <a:buChar char="🢝"/>
              <a:defRPr sz="1600"/>
            </a:lvl8pPr>
            <a:lvl9pPr marL="4114800" lvl="8" indent="-330200" algn="l">
              <a:lnSpc>
                <a:spcPct val="90000"/>
              </a:lnSpc>
              <a:spcBef>
                <a:spcPts val="400"/>
              </a:spcBef>
              <a:spcAft>
                <a:spcPts val="400"/>
              </a:spcAft>
              <a:buSzPts val="1600"/>
              <a:buChar char="🢝"/>
              <a:defRPr sz="1600"/>
            </a:lvl9pPr>
          </a:lstStyle>
          <a:p>
            <a:endParaRPr/>
          </a:p>
        </p:txBody>
      </p:sp>
      <p:sp>
        <p:nvSpPr>
          <p:cNvPr id="64" name="Google Shape;64;p9"/>
          <p:cNvSpPr txBox="1">
            <a:spLocks noGrp="1"/>
          </p:cNvSpPr>
          <p:nvPr>
            <p:ph type="body" idx="2"/>
          </p:nvPr>
        </p:nvSpPr>
        <p:spPr>
          <a:xfrm>
            <a:off x="1024128" y="2257506"/>
            <a:ext cx="4389120" cy="3762294"/>
          </a:xfrm>
          <a:prstGeom prst="rect">
            <a:avLst/>
          </a:prstGeom>
          <a:noFill/>
          <a:ln>
            <a:noFill/>
          </a:ln>
        </p:spPr>
        <p:txBody>
          <a:bodyPr spcFirstLastPara="1" wrap="square" lIns="91425" tIns="45700" rIns="91425" bIns="45700" anchor="t" anchorCtr="0">
            <a:noAutofit/>
          </a:bodyPr>
          <a:lstStyle>
            <a:lvl1pPr marL="457200" lvl="0" indent="-228600" algn="l">
              <a:lnSpc>
                <a:spcPct val="108000"/>
              </a:lnSpc>
              <a:spcBef>
                <a:spcPts val="600"/>
              </a:spcBef>
              <a:spcAft>
                <a:spcPts val="0"/>
              </a:spcAft>
              <a:buSzPts val="1600"/>
              <a:buNone/>
              <a:defRPr sz="1600"/>
            </a:lvl1pPr>
            <a:lvl2pPr marL="914400" lvl="1" indent="-228600" algn="l">
              <a:lnSpc>
                <a:spcPct val="90000"/>
              </a:lnSpc>
              <a:spcBef>
                <a:spcPts val="200"/>
              </a:spcBef>
              <a:spcAft>
                <a:spcPts val="0"/>
              </a:spcAft>
              <a:buSzPts val="1200"/>
              <a:buNone/>
              <a:defRPr sz="1200"/>
            </a:lvl2pPr>
            <a:lvl3pPr marL="1371600" lvl="2" indent="-228600" algn="l">
              <a:lnSpc>
                <a:spcPct val="90000"/>
              </a:lnSpc>
              <a:spcBef>
                <a:spcPts val="400"/>
              </a:spcBef>
              <a:spcAft>
                <a:spcPts val="0"/>
              </a:spcAft>
              <a:buSzPts val="1000"/>
              <a:buNone/>
              <a:defRPr sz="1000"/>
            </a:lvl3pPr>
            <a:lvl4pPr marL="1828800" lvl="3" indent="-228600" algn="l">
              <a:lnSpc>
                <a:spcPct val="90000"/>
              </a:lnSpc>
              <a:spcBef>
                <a:spcPts val="400"/>
              </a:spcBef>
              <a:spcAft>
                <a:spcPts val="0"/>
              </a:spcAft>
              <a:buSzPts val="900"/>
              <a:buNone/>
              <a:defRPr sz="900"/>
            </a:lvl4pPr>
            <a:lvl5pPr marL="2286000" lvl="4" indent="-228600" algn="l">
              <a:lnSpc>
                <a:spcPct val="90000"/>
              </a:lnSpc>
              <a:spcBef>
                <a:spcPts val="400"/>
              </a:spcBef>
              <a:spcAft>
                <a:spcPts val="0"/>
              </a:spcAft>
              <a:buSzPts val="900"/>
              <a:buNone/>
              <a:defRPr sz="900"/>
            </a:lvl5pPr>
            <a:lvl6pPr marL="2743200" lvl="5" indent="-228600" algn="l">
              <a:lnSpc>
                <a:spcPct val="90000"/>
              </a:lnSpc>
              <a:spcBef>
                <a:spcPts val="400"/>
              </a:spcBef>
              <a:spcAft>
                <a:spcPts val="0"/>
              </a:spcAft>
              <a:buSzPts val="900"/>
              <a:buNone/>
              <a:defRPr sz="900"/>
            </a:lvl6pPr>
            <a:lvl7pPr marL="3200400" lvl="6" indent="-228600" algn="l">
              <a:lnSpc>
                <a:spcPct val="90000"/>
              </a:lnSpc>
              <a:spcBef>
                <a:spcPts val="400"/>
              </a:spcBef>
              <a:spcAft>
                <a:spcPts val="0"/>
              </a:spcAft>
              <a:buSzPts val="900"/>
              <a:buNone/>
              <a:defRPr sz="900"/>
            </a:lvl7pPr>
            <a:lvl8pPr marL="3657600" lvl="7" indent="-228600" algn="l">
              <a:lnSpc>
                <a:spcPct val="90000"/>
              </a:lnSpc>
              <a:spcBef>
                <a:spcPts val="400"/>
              </a:spcBef>
              <a:spcAft>
                <a:spcPts val="0"/>
              </a:spcAft>
              <a:buSzPts val="900"/>
              <a:buNone/>
              <a:defRPr sz="900"/>
            </a:lvl8pPr>
            <a:lvl9pPr marL="4114800" lvl="8" indent="-228600" algn="l">
              <a:lnSpc>
                <a:spcPct val="90000"/>
              </a:lnSpc>
              <a:spcBef>
                <a:spcPts val="400"/>
              </a:spcBef>
              <a:spcAft>
                <a:spcPts val="400"/>
              </a:spcAft>
              <a:buSzPts val="900"/>
              <a:buNone/>
              <a:defRPr sz="900"/>
            </a:lvl9pPr>
          </a:lstStyle>
          <a:p>
            <a:endParaRPr/>
          </a:p>
        </p:txBody>
      </p:sp>
      <p:sp>
        <p:nvSpPr>
          <p:cNvPr id="65" name="Google Shape;65;p9"/>
          <p:cNvSpPr txBox="1">
            <a:spLocks noGrp="1"/>
          </p:cNvSpPr>
          <p:nvPr>
            <p:ph type="dt" idx="10"/>
          </p:nvPr>
        </p:nvSpPr>
        <p:spPr>
          <a:xfrm>
            <a:off x="1024129" y="6470704"/>
            <a:ext cx="2154143" cy="27432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6" name="Google Shape;66;p9"/>
          <p:cNvSpPr txBox="1">
            <a:spLocks noGrp="1"/>
          </p:cNvSpPr>
          <p:nvPr>
            <p:ph type="ftr" idx="11"/>
          </p:nvPr>
        </p:nvSpPr>
        <p:spPr>
          <a:xfrm>
            <a:off x="4842932" y="6470704"/>
            <a:ext cx="5901459" cy="274320"/>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7" name="Google Shape;67;p9"/>
          <p:cNvSpPr txBox="1">
            <a:spLocks noGrp="1"/>
          </p:cNvSpPr>
          <p:nvPr>
            <p:ph type="sldNum" idx="12"/>
          </p:nvPr>
        </p:nvSpPr>
        <p:spPr>
          <a:xfrm>
            <a:off x="10837333" y="6470704"/>
            <a:ext cx="973667" cy="274320"/>
          </a:xfrm>
          <a:prstGeom prst="rect">
            <a:avLst/>
          </a:prstGeom>
          <a:noFill/>
          <a:ln>
            <a:noFill/>
          </a:ln>
        </p:spPr>
        <p:txBody>
          <a:bodyPr spcFirstLastPara="1" wrap="square" lIns="91425" tIns="45700" rIns="91425" bIns="45700" anchor="ctr" anchorCtr="0">
            <a:noAutofit/>
          </a:bodyPr>
          <a:lstStyle>
            <a:lvl1pPr marL="0" lvl="0" indent="0" algn="l">
              <a:spcBef>
                <a:spcPts val="0"/>
              </a:spcBef>
              <a:buNone/>
              <a:defRPr/>
            </a:lvl1pPr>
            <a:lvl2pPr marL="0" lvl="1" indent="0" algn="l">
              <a:spcBef>
                <a:spcPts val="0"/>
              </a:spcBef>
              <a:buNone/>
              <a:defRPr/>
            </a:lvl2pPr>
            <a:lvl3pPr marL="0" lvl="2" indent="0" algn="l">
              <a:spcBef>
                <a:spcPts val="0"/>
              </a:spcBef>
              <a:buNone/>
              <a:defRPr/>
            </a:lvl3pPr>
            <a:lvl4pPr marL="0" lvl="3" indent="0" algn="l">
              <a:spcBef>
                <a:spcPts val="0"/>
              </a:spcBef>
              <a:buNone/>
              <a:defRPr/>
            </a:lvl4pPr>
            <a:lvl5pPr marL="0" lvl="4" indent="0" algn="l">
              <a:spcBef>
                <a:spcPts val="0"/>
              </a:spcBef>
              <a:buNone/>
              <a:defRPr/>
            </a:lvl5pPr>
            <a:lvl6pPr marL="0" lvl="5" indent="0" algn="l">
              <a:spcBef>
                <a:spcPts val="0"/>
              </a:spcBef>
              <a:buNone/>
              <a:defRPr/>
            </a:lvl6pPr>
            <a:lvl7pPr marL="0" lvl="6" indent="0" algn="l">
              <a:spcBef>
                <a:spcPts val="0"/>
              </a:spcBef>
              <a:buNone/>
              <a:defRPr/>
            </a:lvl7pPr>
            <a:lvl8pPr marL="0" lvl="7" indent="0" algn="l">
              <a:spcBef>
                <a:spcPts val="0"/>
              </a:spcBef>
              <a:buNone/>
              <a:defRPr/>
            </a:lvl8pPr>
            <a:lvl9pPr marL="0" lvl="8" indent="0" algn="l">
              <a:spcBef>
                <a:spcPts val="0"/>
              </a:spcBef>
              <a:buNone/>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matchingName="Picture with Caption" type="picTx">
  <p:cSld name="PICTURE_WITH_CAPTION_TEXT">
    <p:spTree>
      <p:nvGrpSpPr>
        <p:cNvPr id="1" name="Shape 68"/>
        <p:cNvGrpSpPr/>
        <p:nvPr/>
      </p:nvGrpSpPr>
      <p:grpSpPr>
        <a:xfrm>
          <a:off x="0" y="0"/>
          <a:ext cx="0" cy="0"/>
          <a:chOff x="0" y="0"/>
          <a:chExt cx="0" cy="0"/>
        </a:xfrm>
      </p:grpSpPr>
      <p:sp>
        <p:nvSpPr>
          <p:cNvPr id="69" name="Google Shape;69;p10"/>
          <p:cNvSpPr txBox="1">
            <a:spLocks noGrp="1"/>
          </p:cNvSpPr>
          <p:nvPr>
            <p:ph type="title"/>
          </p:nvPr>
        </p:nvSpPr>
        <p:spPr>
          <a:xfrm>
            <a:off x="457200" y="4960138"/>
            <a:ext cx="7772400" cy="1463040"/>
          </a:xfrm>
          <a:prstGeom prst="rect">
            <a:avLst/>
          </a:prstGeom>
          <a:noFill/>
          <a:ln>
            <a:noFill/>
          </a:ln>
        </p:spPr>
        <p:txBody>
          <a:bodyPr spcFirstLastPara="1" wrap="square" lIns="91425" tIns="45700" rIns="91425" bIns="45700" anchor="ctr" anchorCtr="0">
            <a:noAutofit/>
          </a:bodyPr>
          <a:lstStyle>
            <a:lvl1pPr lvl="0" algn="r">
              <a:lnSpc>
                <a:spcPct val="80000"/>
              </a:lnSpc>
              <a:spcBef>
                <a:spcPts val="0"/>
              </a:spcBef>
              <a:spcAft>
                <a:spcPts val="0"/>
              </a:spcAft>
              <a:buClr>
                <a:srgbClr val="0C0C0C"/>
              </a:buClr>
              <a:buSzPts val="5000"/>
              <a:buFont typeface="Twentieth Century"/>
              <a:buNone/>
              <a:defRPr sz="5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0" name="Google Shape;70;p10"/>
          <p:cNvSpPr>
            <a:spLocks noGrp="1"/>
          </p:cNvSpPr>
          <p:nvPr>
            <p:ph type="pic" idx="2"/>
          </p:nvPr>
        </p:nvSpPr>
        <p:spPr>
          <a:xfrm>
            <a:off x="0" y="-1"/>
            <a:ext cx="12188952" cy="4572000"/>
          </a:xfrm>
          <a:prstGeom prst="rect">
            <a:avLst/>
          </a:prstGeom>
          <a:solidFill>
            <a:srgbClr val="76CEEF"/>
          </a:solidFill>
          <a:ln>
            <a:noFill/>
          </a:ln>
        </p:spPr>
        <p:txBody>
          <a:bodyPr spcFirstLastPara="1" wrap="square" lIns="457200" tIns="365750" rIns="45700" bIns="45700" anchor="t" anchorCtr="0">
            <a:noAutofit/>
          </a:bodyPr>
          <a:lstStyle>
            <a:lvl1pPr marR="0" lvl="0" algn="l" rtl="0">
              <a:lnSpc>
                <a:spcPct val="90000"/>
              </a:lnSpc>
              <a:spcBef>
                <a:spcPts val="1200"/>
              </a:spcBef>
              <a:spcAft>
                <a:spcPts val="0"/>
              </a:spcAft>
              <a:buClr>
                <a:schemeClr val="accent1"/>
              </a:buClr>
              <a:buSzPts val="3200"/>
              <a:buFont typeface="Twentieth Century"/>
              <a:buNone/>
              <a:defRPr sz="3200" b="0" i="0" u="none" strike="noStrike" cap="none">
                <a:solidFill>
                  <a:schemeClr val="dk1"/>
                </a:solidFill>
                <a:latin typeface="Twentieth Century"/>
                <a:ea typeface="Twentieth Century"/>
                <a:cs typeface="Twentieth Century"/>
                <a:sym typeface="Twentieth Century"/>
              </a:defRPr>
            </a:lvl1pPr>
            <a:lvl2pPr marR="0" lvl="1" algn="l" rtl="0">
              <a:lnSpc>
                <a:spcPct val="90000"/>
              </a:lnSpc>
              <a:spcBef>
                <a:spcPts val="200"/>
              </a:spcBef>
              <a:spcAft>
                <a:spcPts val="0"/>
              </a:spcAft>
              <a:buClr>
                <a:schemeClr val="accent1"/>
              </a:buClr>
              <a:buSzPts val="2800"/>
              <a:buFont typeface="Noto Sans Symbols"/>
              <a:buNone/>
              <a:defRPr sz="2800" b="0" i="0" u="none" strike="noStrike" cap="none">
                <a:solidFill>
                  <a:schemeClr val="dk1"/>
                </a:solidFill>
                <a:latin typeface="Twentieth Century"/>
                <a:ea typeface="Twentieth Century"/>
                <a:cs typeface="Twentieth Century"/>
                <a:sym typeface="Twentieth Century"/>
              </a:defRPr>
            </a:lvl2pPr>
            <a:lvl3pPr marR="0" lvl="2" algn="l" rtl="0">
              <a:lnSpc>
                <a:spcPct val="90000"/>
              </a:lnSpc>
              <a:spcBef>
                <a:spcPts val="400"/>
              </a:spcBef>
              <a:spcAft>
                <a:spcPts val="0"/>
              </a:spcAft>
              <a:buClr>
                <a:schemeClr val="accent1"/>
              </a:buClr>
              <a:buSzPts val="2400"/>
              <a:buFont typeface="Noto Sans Symbols"/>
              <a:buNone/>
              <a:defRPr sz="2400" b="0" i="0" u="none" strike="noStrike" cap="none">
                <a:solidFill>
                  <a:schemeClr val="dk1"/>
                </a:solidFill>
                <a:latin typeface="Twentieth Century"/>
                <a:ea typeface="Twentieth Century"/>
                <a:cs typeface="Twentieth Century"/>
                <a:sym typeface="Twentieth Century"/>
              </a:defRPr>
            </a:lvl3pPr>
            <a:lvl4pPr marR="0" lvl="3" algn="l" rtl="0">
              <a:lnSpc>
                <a:spcPct val="90000"/>
              </a:lnSpc>
              <a:spcBef>
                <a:spcPts val="400"/>
              </a:spcBef>
              <a:spcAft>
                <a:spcPts val="0"/>
              </a:spcAft>
              <a:buClr>
                <a:schemeClr val="accent1"/>
              </a:buClr>
              <a:buSzPts val="2000"/>
              <a:buFont typeface="Noto Sans Symbols"/>
              <a:buNone/>
              <a:defRPr sz="2000" b="0" i="0" u="none" strike="noStrike" cap="none">
                <a:solidFill>
                  <a:schemeClr val="dk1"/>
                </a:solidFill>
                <a:latin typeface="Twentieth Century"/>
                <a:ea typeface="Twentieth Century"/>
                <a:cs typeface="Twentieth Century"/>
                <a:sym typeface="Twentieth Century"/>
              </a:defRPr>
            </a:lvl4pPr>
            <a:lvl5pPr marR="0" lvl="4" algn="l" rtl="0">
              <a:lnSpc>
                <a:spcPct val="90000"/>
              </a:lnSpc>
              <a:spcBef>
                <a:spcPts val="400"/>
              </a:spcBef>
              <a:spcAft>
                <a:spcPts val="0"/>
              </a:spcAft>
              <a:buClr>
                <a:schemeClr val="accent1"/>
              </a:buClr>
              <a:buSzPts val="2000"/>
              <a:buFont typeface="Noto Sans Symbols"/>
              <a:buNone/>
              <a:defRPr sz="2000" b="0" i="0" u="none" strike="noStrike" cap="none">
                <a:solidFill>
                  <a:schemeClr val="dk1"/>
                </a:solidFill>
                <a:latin typeface="Twentieth Century"/>
                <a:ea typeface="Twentieth Century"/>
                <a:cs typeface="Twentieth Century"/>
                <a:sym typeface="Twentieth Century"/>
              </a:defRPr>
            </a:lvl5pPr>
            <a:lvl6pPr marR="0" lvl="5" algn="l" rtl="0">
              <a:lnSpc>
                <a:spcPct val="90000"/>
              </a:lnSpc>
              <a:spcBef>
                <a:spcPts val="400"/>
              </a:spcBef>
              <a:spcAft>
                <a:spcPts val="0"/>
              </a:spcAft>
              <a:buClr>
                <a:schemeClr val="accent1"/>
              </a:buClr>
              <a:buSzPts val="2000"/>
              <a:buFont typeface="Noto Sans Symbols"/>
              <a:buNone/>
              <a:defRPr sz="2000" b="0" i="0" u="none" strike="noStrike" cap="none">
                <a:solidFill>
                  <a:schemeClr val="dk1"/>
                </a:solidFill>
                <a:latin typeface="Twentieth Century"/>
                <a:ea typeface="Twentieth Century"/>
                <a:cs typeface="Twentieth Century"/>
                <a:sym typeface="Twentieth Century"/>
              </a:defRPr>
            </a:lvl6pPr>
            <a:lvl7pPr marR="0" lvl="6" algn="l" rtl="0">
              <a:lnSpc>
                <a:spcPct val="90000"/>
              </a:lnSpc>
              <a:spcBef>
                <a:spcPts val="400"/>
              </a:spcBef>
              <a:spcAft>
                <a:spcPts val="0"/>
              </a:spcAft>
              <a:buClr>
                <a:schemeClr val="accent1"/>
              </a:buClr>
              <a:buSzPts val="2000"/>
              <a:buFont typeface="Noto Sans Symbols"/>
              <a:buNone/>
              <a:defRPr sz="2000" b="0" i="0" u="none" strike="noStrike" cap="none">
                <a:solidFill>
                  <a:schemeClr val="dk1"/>
                </a:solidFill>
                <a:latin typeface="Twentieth Century"/>
                <a:ea typeface="Twentieth Century"/>
                <a:cs typeface="Twentieth Century"/>
                <a:sym typeface="Twentieth Century"/>
              </a:defRPr>
            </a:lvl7pPr>
            <a:lvl8pPr marR="0" lvl="7" algn="l" rtl="0">
              <a:lnSpc>
                <a:spcPct val="90000"/>
              </a:lnSpc>
              <a:spcBef>
                <a:spcPts val="400"/>
              </a:spcBef>
              <a:spcAft>
                <a:spcPts val="0"/>
              </a:spcAft>
              <a:buClr>
                <a:schemeClr val="accent1"/>
              </a:buClr>
              <a:buSzPts val="2000"/>
              <a:buFont typeface="Noto Sans Symbols"/>
              <a:buNone/>
              <a:defRPr sz="2000" b="0" i="0" u="none" strike="noStrike" cap="none">
                <a:solidFill>
                  <a:schemeClr val="dk1"/>
                </a:solidFill>
                <a:latin typeface="Twentieth Century"/>
                <a:ea typeface="Twentieth Century"/>
                <a:cs typeface="Twentieth Century"/>
                <a:sym typeface="Twentieth Century"/>
              </a:defRPr>
            </a:lvl8pPr>
            <a:lvl9pPr marR="0" lvl="8" algn="l" rtl="0">
              <a:lnSpc>
                <a:spcPct val="90000"/>
              </a:lnSpc>
              <a:spcBef>
                <a:spcPts val="400"/>
              </a:spcBef>
              <a:spcAft>
                <a:spcPts val="400"/>
              </a:spcAft>
              <a:buClr>
                <a:schemeClr val="accent1"/>
              </a:buClr>
              <a:buSzPts val="2000"/>
              <a:buFont typeface="Noto Sans Symbols"/>
              <a:buNone/>
              <a:defRPr sz="2000" b="0" i="0" u="none" strike="noStrike" cap="none">
                <a:solidFill>
                  <a:schemeClr val="dk1"/>
                </a:solidFill>
                <a:latin typeface="Twentieth Century"/>
                <a:ea typeface="Twentieth Century"/>
                <a:cs typeface="Twentieth Century"/>
                <a:sym typeface="Twentieth Century"/>
              </a:defRPr>
            </a:lvl9pPr>
          </a:lstStyle>
          <a:p>
            <a:endParaRPr/>
          </a:p>
        </p:txBody>
      </p:sp>
      <p:sp>
        <p:nvSpPr>
          <p:cNvPr id="71" name="Google Shape;71;p10"/>
          <p:cNvSpPr txBox="1">
            <a:spLocks noGrp="1"/>
          </p:cNvSpPr>
          <p:nvPr>
            <p:ph type="body" idx="1"/>
          </p:nvPr>
        </p:nvSpPr>
        <p:spPr>
          <a:xfrm>
            <a:off x="8610600" y="4960138"/>
            <a:ext cx="3200400" cy="1463040"/>
          </a:xfrm>
          <a:prstGeom prst="rect">
            <a:avLst/>
          </a:prstGeom>
          <a:noFill/>
          <a:ln>
            <a:noFill/>
          </a:ln>
        </p:spPr>
        <p:txBody>
          <a:bodyPr spcFirstLastPara="1" wrap="square" lIns="91425" tIns="45700" rIns="91425" bIns="45700" anchor="ctr" anchorCtr="0">
            <a:noAutofit/>
          </a:bodyPr>
          <a:lstStyle>
            <a:lvl1pPr marL="457200" lvl="0" indent="-228600" algn="l">
              <a:lnSpc>
                <a:spcPct val="100000"/>
              </a:lnSpc>
              <a:spcBef>
                <a:spcPts val="0"/>
              </a:spcBef>
              <a:spcAft>
                <a:spcPts val="0"/>
              </a:spcAft>
              <a:buSzPts val="1800"/>
              <a:buNone/>
              <a:defRPr sz="1800">
                <a:solidFill>
                  <a:srgbClr val="0C0C0C"/>
                </a:solidFill>
              </a:defRPr>
            </a:lvl1pPr>
            <a:lvl2pPr marL="914400" lvl="1" indent="-228600" algn="l">
              <a:lnSpc>
                <a:spcPct val="90000"/>
              </a:lnSpc>
              <a:spcBef>
                <a:spcPts val="200"/>
              </a:spcBef>
              <a:spcAft>
                <a:spcPts val="0"/>
              </a:spcAft>
              <a:buSzPts val="1400"/>
              <a:buNone/>
              <a:defRPr sz="1400"/>
            </a:lvl2pPr>
            <a:lvl3pPr marL="1371600" lvl="2" indent="-228600" algn="l">
              <a:lnSpc>
                <a:spcPct val="90000"/>
              </a:lnSpc>
              <a:spcBef>
                <a:spcPts val="400"/>
              </a:spcBef>
              <a:spcAft>
                <a:spcPts val="0"/>
              </a:spcAft>
              <a:buSzPts val="1200"/>
              <a:buNone/>
              <a:defRPr sz="1200"/>
            </a:lvl3pPr>
            <a:lvl4pPr marL="1828800" lvl="3" indent="-228600" algn="l">
              <a:lnSpc>
                <a:spcPct val="90000"/>
              </a:lnSpc>
              <a:spcBef>
                <a:spcPts val="400"/>
              </a:spcBef>
              <a:spcAft>
                <a:spcPts val="0"/>
              </a:spcAft>
              <a:buSzPts val="1000"/>
              <a:buNone/>
              <a:defRPr sz="1000"/>
            </a:lvl4pPr>
            <a:lvl5pPr marL="2286000" lvl="4" indent="-228600" algn="l">
              <a:lnSpc>
                <a:spcPct val="90000"/>
              </a:lnSpc>
              <a:spcBef>
                <a:spcPts val="400"/>
              </a:spcBef>
              <a:spcAft>
                <a:spcPts val="0"/>
              </a:spcAft>
              <a:buSzPts val="1000"/>
              <a:buNone/>
              <a:defRPr sz="1000"/>
            </a:lvl5pPr>
            <a:lvl6pPr marL="2743200" lvl="5" indent="-228600" algn="l">
              <a:lnSpc>
                <a:spcPct val="90000"/>
              </a:lnSpc>
              <a:spcBef>
                <a:spcPts val="400"/>
              </a:spcBef>
              <a:spcAft>
                <a:spcPts val="0"/>
              </a:spcAft>
              <a:buSzPts val="1000"/>
              <a:buNone/>
              <a:defRPr sz="1000"/>
            </a:lvl6pPr>
            <a:lvl7pPr marL="3200400" lvl="6" indent="-228600" algn="l">
              <a:lnSpc>
                <a:spcPct val="90000"/>
              </a:lnSpc>
              <a:spcBef>
                <a:spcPts val="400"/>
              </a:spcBef>
              <a:spcAft>
                <a:spcPts val="0"/>
              </a:spcAft>
              <a:buSzPts val="1000"/>
              <a:buNone/>
              <a:defRPr sz="1000"/>
            </a:lvl7pPr>
            <a:lvl8pPr marL="3657600" lvl="7" indent="-228600" algn="l">
              <a:lnSpc>
                <a:spcPct val="90000"/>
              </a:lnSpc>
              <a:spcBef>
                <a:spcPts val="400"/>
              </a:spcBef>
              <a:spcAft>
                <a:spcPts val="0"/>
              </a:spcAft>
              <a:buSzPts val="1000"/>
              <a:buNone/>
              <a:defRPr sz="1000"/>
            </a:lvl8pPr>
            <a:lvl9pPr marL="4114800" lvl="8" indent="-228600" algn="l">
              <a:lnSpc>
                <a:spcPct val="90000"/>
              </a:lnSpc>
              <a:spcBef>
                <a:spcPts val="400"/>
              </a:spcBef>
              <a:spcAft>
                <a:spcPts val="400"/>
              </a:spcAft>
              <a:buSzPts val="1000"/>
              <a:buNone/>
              <a:defRPr sz="1000"/>
            </a:lvl9pPr>
          </a:lstStyle>
          <a:p>
            <a:endParaRPr/>
          </a:p>
        </p:txBody>
      </p:sp>
      <p:sp>
        <p:nvSpPr>
          <p:cNvPr id="72" name="Google Shape;72;p10"/>
          <p:cNvSpPr txBox="1">
            <a:spLocks noGrp="1"/>
          </p:cNvSpPr>
          <p:nvPr>
            <p:ph type="dt" idx="10"/>
          </p:nvPr>
        </p:nvSpPr>
        <p:spPr>
          <a:xfrm>
            <a:off x="1024129" y="6470704"/>
            <a:ext cx="2154143" cy="27432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3" name="Google Shape;73;p10"/>
          <p:cNvSpPr txBox="1">
            <a:spLocks noGrp="1"/>
          </p:cNvSpPr>
          <p:nvPr>
            <p:ph type="ftr" idx="11"/>
          </p:nvPr>
        </p:nvSpPr>
        <p:spPr>
          <a:xfrm>
            <a:off x="4842932" y="6470704"/>
            <a:ext cx="5901459" cy="274320"/>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4" name="Google Shape;74;p10"/>
          <p:cNvSpPr txBox="1">
            <a:spLocks noGrp="1"/>
          </p:cNvSpPr>
          <p:nvPr>
            <p:ph type="sldNum" idx="12"/>
          </p:nvPr>
        </p:nvSpPr>
        <p:spPr>
          <a:xfrm>
            <a:off x="10837333" y="6470704"/>
            <a:ext cx="973667" cy="274320"/>
          </a:xfrm>
          <a:prstGeom prst="rect">
            <a:avLst/>
          </a:prstGeom>
          <a:noFill/>
          <a:ln>
            <a:noFill/>
          </a:ln>
        </p:spPr>
        <p:txBody>
          <a:bodyPr spcFirstLastPara="1" wrap="square" lIns="91425" tIns="45700" rIns="91425" bIns="45700" anchor="ctr" anchorCtr="0">
            <a:noAutofit/>
          </a:bodyPr>
          <a:lstStyle>
            <a:lvl1pPr marL="0" lvl="0" indent="0" algn="l">
              <a:spcBef>
                <a:spcPts val="0"/>
              </a:spcBef>
              <a:buNone/>
              <a:defRPr/>
            </a:lvl1pPr>
            <a:lvl2pPr marL="0" lvl="1" indent="0" algn="l">
              <a:spcBef>
                <a:spcPts val="0"/>
              </a:spcBef>
              <a:buNone/>
              <a:defRPr/>
            </a:lvl2pPr>
            <a:lvl3pPr marL="0" lvl="2" indent="0" algn="l">
              <a:spcBef>
                <a:spcPts val="0"/>
              </a:spcBef>
              <a:buNone/>
              <a:defRPr/>
            </a:lvl3pPr>
            <a:lvl4pPr marL="0" lvl="3" indent="0" algn="l">
              <a:spcBef>
                <a:spcPts val="0"/>
              </a:spcBef>
              <a:buNone/>
              <a:defRPr/>
            </a:lvl4pPr>
            <a:lvl5pPr marL="0" lvl="4" indent="0" algn="l">
              <a:spcBef>
                <a:spcPts val="0"/>
              </a:spcBef>
              <a:buNone/>
              <a:defRPr/>
            </a:lvl5pPr>
            <a:lvl6pPr marL="0" lvl="5" indent="0" algn="l">
              <a:spcBef>
                <a:spcPts val="0"/>
              </a:spcBef>
              <a:buNone/>
              <a:defRPr/>
            </a:lvl6pPr>
            <a:lvl7pPr marL="0" lvl="6" indent="0" algn="l">
              <a:spcBef>
                <a:spcPts val="0"/>
              </a:spcBef>
              <a:buNone/>
              <a:defRPr/>
            </a:lvl7pPr>
            <a:lvl8pPr marL="0" lvl="7" indent="0" algn="l">
              <a:spcBef>
                <a:spcPts val="0"/>
              </a:spcBef>
              <a:buNone/>
              <a:defRPr/>
            </a:lvl8pPr>
            <a:lvl9pPr marL="0" lvl="8" indent="0" algn="l">
              <a:spcBef>
                <a:spcPts val="0"/>
              </a:spcBef>
              <a:buNone/>
              <a:defRPr/>
            </a:lvl9pPr>
          </a:lstStyle>
          <a:p>
            <a:pPr marL="0" lvl="0" indent="0" algn="l" rtl="0">
              <a:spcBef>
                <a:spcPts val="0"/>
              </a:spcBef>
              <a:spcAft>
                <a:spcPts val="0"/>
              </a:spcAft>
              <a:buNone/>
            </a:pPr>
            <a:fld id="{00000000-1234-1234-1234-123412341234}" type="slidenum">
              <a:rPr lang="en-US"/>
              <a:t>‹#›</a:t>
            </a:fld>
            <a:endParaRPr/>
          </a:p>
        </p:txBody>
      </p:sp>
      <p:cxnSp>
        <p:nvCxnSpPr>
          <p:cNvPr id="75" name="Google Shape;75;p10"/>
          <p:cNvCxnSpPr/>
          <p:nvPr/>
        </p:nvCxnSpPr>
        <p:spPr>
          <a:xfrm rot="10800000">
            <a:off x="8386843" y="5264106"/>
            <a:ext cx="0" cy="914400"/>
          </a:xfrm>
          <a:prstGeom prst="straightConnector1">
            <a:avLst/>
          </a:prstGeom>
          <a:noFill/>
          <a:ln w="19050" cap="flat" cmpd="sng">
            <a:solidFill>
              <a:schemeClr val="accent1"/>
            </a:solidFill>
            <a:prstDash val="solid"/>
            <a:round/>
            <a:headEnd type="none" w="sm" len="sm"/>
            <a:tailEnd type="none" w="sm" len="sm"/>
          </a:ln>
        </p:spPr>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1024128" y="585216"/>
            <a:ext cx="9720072" cy="1499616"/>
          </a:xfrm>
          <a:prstGeom prst="rect">
            <a:avLst/>
          </a:prstGeom>
          <a:noFill/>
          <a:ln>
            <a:noFill/>
          </a:ln>
        </p:spPr>
        <p:txBody>
          <a:bodyPr spcFirstLastPara="1" wrap="square" lIns="91425" tIns="45700" rIns="91425" bIns="45700" anchor="ctr" anchorCtr="0">
            <a:noAutofit/>
          </a:bodyPr>
          <a:lstStyle>
            <a:lvl1pPr marR="0" lvl="0" algn="l" rtl="0">
              <a:lnSpc>
                <a:spcPct val="80000"/>
              </a:lnSpc>
              <a:spcBef>
                <a:spcPts val="0"/>
              </a:spcBef>
              <a:spcAft>
                <a:spcPts val="0"/>
              </a:spcAft>
              <a:buClr>
                <a:srgbClr val="0C0C0C"/>
              </a:buClr>
              <a:buSzPts val="5000"/>
              <a:buFont typeface="Twentieth Century"/>
              <a:buNone/>
              <a:defRPr sz="5000" b="0" i="0" u="none" strike="noStrike" cap="none">
                <a:solidFill>
                  <a:srgbClr val="0C0C0C"/>
                </a:solidFill>
                <a:latin typeface="Twentieth Century"/>
                <a:ea typeface="Twentieth Century"/>
                <a:cs typeface="Twentieth Century"/>
                <a:sym typeface="Twentieth Century"/>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 name="Google Shape;7;p1"/>
          <p:cNvSpPr txBox="1">
            <a:spLocks noGrp="1"/>
          </p:cNvSpPr>
          <p:nvPr>
            <p:ph type="body" idx="1"/>
          </p:nvPr>
        </p:nvSpPr>
        <p:spPr>
          <a:xfrm>
            <a:off x="1024128" y="2286000"/>
            <a:ext cx="9720073" cy="4023360"/>
          </a:xfrm>
          <a:prstGeom prst="rect">
            <a:avLst/>
          </a:prstGeom>
          <a:noFill/>
          <a:ln>
            <a:noFill/>
          </a:ln>
        </p:spPr>
        <p:txBody>
          <a:bodyPr spcFirstLastPara="1" wrap="square" lIns="45700" tIns="45700" rIns="45700" bIns="45700" anchor="t" anchorCtr="0">
            <a:noAutofit/>
          </a:bodyPr>
          <a:lstStyle>
            <a:lvl1pPr marL="457200" marR="0" lvl="0" indent="-368300" algn="l" rtl="0">
              <a:lnSpc>
                <a:spcPct val="90000"/>
              </a:lnSpc>
              <a:spcBef>
                <a:spcPts val="1200"/>
              </a:spcBef>
              <a:spcAft>
                <a:spcPts val="0"/>
              </a:spcAft>
              <a:buClr>
                <a:schemeClr val="accent1"/>
              </a:buClr>
              <a:buSzPts val="2200"/>
              <a:buFont typeface="Twentieth Century"/>
              <a:buChar char=" "/>
              <a:defRPr sz="2200" b="0" i="0" u="none" strike="noStrike" cap="none">
                <a:solidFill>
                  <a:schemeClr val="dk1"/>
                </a:solidFill>
                <a:latin typeface="Twentieth Century"/>
                <a:ea typeface="Twentieth Century"/>
                <a:cs typeface="Twentieth Century"/>
                <a:sym typeface="Twentieth Century"/>
              </a:defRPr>
            </a:lvl1pPr>
            <a:lvl2pPr marL="914400" marR="0" lvl="1" indent="-342900" algn="l" rtl="0">
              <a:lnSpc>
                <a:spcPct val="90000"/>
              </a:lnSpc>
              <a:spcBef>
                <a:spcPts val="200"/>
              </a:spcBef>
              <a:spcAft>
                <a:spcPts val="0"/>
              </a:spcAft>
              <a:buClr>
                <a:schemeClr val="accent1"/>
              </a:buClr>
              <a:buSzPts val="1800"/>
              <a:buFont typeface="Noto Sans Symbols"/>
              <a:buChar char="🢝"/>
              <a:defRPr sz="1800" b="0" i="0" u="none" strike="noStrike" cap="none">
                <a:solidFill>
                  <a:schemeClr val="dk1"/>
                </a:solidFill>
                <a:latin typeface="Twentieth Century"/>
                <a:ea typeface="Twentieth Century"/>
                <a:cs typeface="Twentieth Century"/>
                <a:sym typeface="Twentieth Century"/>
              </a:defRPr>
            </a:lvl2pPr>
            <a:lvl3pPr marL="1371600" marR="0" lvl="2" indent="-317500" algn="l" rtl="0">
              <a:lnSpc>
                <a:spcPct val="90000"/>
              </a:lnSpc>
              <a:spcBef>
                <a:spcPts val="400"/>
              </a:spcBef>
              <a:spcAft>
                <a:spcPts val="0"/>
              </a:spcAft>
              <a:buClr>
                <a:schemeClr val="accent1"/>
              </a:buClr>
              <a:buSzPts val="1400"/>
              <a:buFont typeface="Noto Sans Symbols"/>
              <a:buChar char="🢝"/>
              <a:defRPr sz="1400" b="0" i="0" u="none" strike="noStrike" cap="none">
                <a:solidFill>
                  <a:schemeClr val="dk1"/>
                </a:solidFill>
                <a:latin typeface="Twentieth Century"/>
                <a:ea typeface="Twentieth Century"/>
                <a:cs typeface="Twentieth Century"/>
                <a:sym typeface="Twentieth Century"/>
              </a:defRPr>
            </a:lvl3pPr>
            <a:lvl4pPr marL="1828800" marR="0" lvl="3" indent="-317500" algn="l" rtl="0">
              <a:lnSpc>
                <a:spcPct val="90000"/>
              </a:lnSpc>
              <a:spcBef>
                <a:spcPts val="400"/>
              </a:spcBef>
              <a:spcAft>
                <a:spcPts val="0"/>
              </a:spcAft>
              <a:buClr>
                <a:schemeClr val="accent1"/>
              </a:buClr>
              <a:buSzPts val="1400"/>
              <a:buFont typeface="Noto Sans Symbols"/>
              <a:buChar char="🢝"/>
              <a:defRPr sz="1400" b="0" i="0" u="none" strike="noStrike" cap="none">
                <a:solidFill>
                  <a:schemeClr val="dk1"/>
                </a:solidFill>
                <a:latin typeface="Twentieth Century"/>
                <a:ea typeface="Twentieth Century"/>
                <a:cs typeface="Twentieth Century"/>
                <a:sym typeface="Twentieth Century"/>
              </a:defRPr>
            </a:lvl4pPr>
            <a:lvl5pPr marL="2286000" marR="0" lvl="4" indent="-317500" algn="l" rtl="0">
              <a:lnSpc>
                <a:spcPct val="90000"/>
              </a:lnSpc>
              <a:spcBef>
                <a:spcPts val="400"/>
              </a:spcBef>
              <a:spcAft>
                <a:spcPts val="0"/>
              </a:spcAft>
              <a:buClr>
                <a:schemeClr val="accent1"/>
              </a:buClr>
              <a:buSzPts val="1400"/>
              <a:buFont typeface="Noto Sans Symbols"/>
              <a:buChar char="🢝"/>
              <a:defRPr sz="1400" b="0" i="0" u="none" strike="noStrike" cap="none">
                <a:solidFill>
                  <a:schemeClr val="dk1"/>
                </a:solidFill>
                <a:latin typeface="Twentieth Century"/>
                <a:ea typeface="Twentieth Century"/>
                <a:cs typeface="Twentieth Century"/>
                <a:sym typeface="Twentieth Century"/>
              </a:defRPr>
            </a:lvl5pPr>
            <a:lvl6pPr marL="2743200" marR="0" lvl="5" indent="-317500" algn="l" rtl="0">
              <a:lnSpc>
                <a:spcPct val="90000"/>
              </a:lnSpc>
              <a:spcBef>
                <a:spcPts val="400"/>
              </a:spcBef>
              <a:spcAft>
                <a:spcPts val="0"/>
              </a:spcAft>
              <a:buClr>
                <a:schemeClr val="accent1"/>
              </a:buClr>
              <a:buSzPts val="1400"/>
              <a:buFont typeface="Noto Sans Symbols"/>
              <a:buChar char="🢝"/>
              <a:defRPr sz="1400" b="0" i="0" u="none" strike="noStrike" cap="none">
                <a:solidFill>
                  <a:schemeClr val="dk1"/>
                </a:solidFill>
                <a:latin typeface="Twentieth Century"/>
                <a:ea typeface="Twentieth Century"/>
                <a:cs typeface="Twentieth Century"/>
                <a:sym typeface="Twentieth Century"/>
              </a:defRPr>
            </a:lvl6pPr>
            <a:lvl7pPr marL="3200400" marR="0" lvl="6" indent="-317500" algn="l" rtl="0">
              <a:lnSpc>
                <a:spcPct val="90000"/>
              </a:lnSpc>
              <a:spcBef>
                <a:spcPts val="400"/>
              </a:spcBef>
              <a:spcAft>
                <a:spcPts val="0"/>
              </a:spcAft>
              <a:buClr>
                <a:schemeClr val="accent1"/>
              </a:buClr>
              <a:buSzPts val="1400"/>
              <a:buFont typeface="Noto Sans Symbols"/>
              <a:buChar char="🢝"/>
              <a:defRPr sz="1400" b="0" i="0" u="none" strike="noStrike" cap="none">
                <a:solidFill>
                  <a:schemeClr val="dk1"/>
                </a:solidFill>
                <a:latin typeface="Twentieth Century"/>
                <a:ea typeface="Twentieth Century"/>
                <a:cs typeface="Twentieth Century"/>
                <a:sym typeface="Twentieth Century"/>
              </a:defRPr>
            </a:lvl7pPr>
            <a:lvl8pPr marL="3657600" marR="0" lvl="7" indent="-317500" algn="l" rtl="0">
              <a:lnSpc>
                <a:spcPct val="90000"/>
              </a:lnSpc>
              <a:spcBef>
                <a:spcPts val="400"/>
              </a:spcBef>
              <a:spcAft>
                <a:spcPts val="0"/>
              </a:spcAft>
              <a:buClr>
                <a:schemeClr val="accent1"/>
              </a:buClr>
              <a:buSzPts val="1400"/>
              <a:buFont typeface="Noto Sans Symbols"/>
              <a:buChar char="🢝"/>
              <a:defRPr sz="1400" b="0" i="0" u="none" strike="noStrike" cap="none">
                <a:solidFill>
                  <a:schemeClr val="dk1"/>
                </a:solidFill>
                <a:latin typeface="Twentieth Century"/>
                <a:ea typeface="Twentieth Century"/>
                <a:cs typeface="Twentieth Century"/>
                <a:sym typeface="Twentieth Century"/>
              </a:defRPr>
            </a:lvl8pPr>
            <a:lvl9pPr marL="4114800" marR="0" lvl="8" indent="-317500" algn="l" rtl="0">
              <a:lnSpc>
                <a:spcPct val="90000"/>
              </a:lnSpc>
              <a:spcBef>
                <a:spcPts val="400"/>
              </a:spcBef>
              <a:spcAft>
                <a:spcPts val="400"/>
              </a:spcAft>
              <a:buClr>
                <a:schemeClr val="accent1"/>
              </a:buClr>
              <a:buSzPts val="1400"/>
              <a:buFont typeface="Noto Sans Symbols"/>
              <a:buChar char="🢝"/>
              <a:defRPr sz="1400" b="0" i="0" u="none" strike="noStrike" cap="none">
                <a:solidFill>
                  <a:schemeClr val="dk1"/>
                </a:solidFill>
                <a:latin typeface="Twentieth Century"/>
                <a:ea typeface="Twentieth Century"/>
                <a:cs typeface="Twentieth Century"/>
                <a:sym typeface="Twentieth Century"/>
              </a:defRPr>
            </a:lvl9pPr>
          </a:lstStyle>
          <a:p>
            <a:endParaRPr/>
          </a:p>
        </p:txBody>
      </p:sp>
      <p:sp>
        <p:nvSpPr>
          <p:cNvPr id="8" name="Google Shape;8;p1"/>
          <p:cNvSpPr txBox="1">
            <a:spLocks noGrp="1"/>
          </p:cNvSpPr>
          <p:nvPr>
            <p:ph type="dt" idx="10"/>
          </p:nvPr>
        </p:nvSpPr>
        <p:spPr>
          <a:xfrm>
            <a:off x="1024129" y="6470704"/>
            <a:ext cx="2154143" cy="274320"/>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000" b="0" i="0" u="none" strike="noStrike" cap="none">
                <a:solidFill>
                  <a:srgbClr val="0C0C0C"/>
                </a:solidFill>
                <a:latin typeface="Twentieth Century"/>
                <a:ea typeface="Twentieth Century"/>
                <a:cs typeface="Twentieth Century"/>
                <a:sym typeface="Twentieth Century"/>
              </a:defRPr>
            </a:lvl1pPr>
            <a:lvl2pPr marR="0" lvl="1" algn="l" rtl="0">
              <a:spcBef>
                <a:spcPts val="0"/>
              </a:spcBef>
              <a:spcAft>
                <a:spcPts val="0"/>
              </a:spcAft>
              <a:buSzPts val="1400"/>
              <a:buNone/>
              <a:defRPr sz="1800" b="0" i="0" u="none" strike="noStrike" cap="none">
                <a:solidFill>
                  <a:schemeClr val="dk1"/>
                </a:solidFill>
                <a:latin typeface="Twentieth Century"/>
                <a:ea typeface="Twentieth Century"/>
                <a:cs typeface="Twentieth Century"/>
                <a:sym typeface="Twentieth Century"/>
              </a:defRPr>
            </a:lvl2pPr>
            <a:lvl3pPr marR="0" lvl="2" algn="l" rtl="0">
              <a:spcBef>
                <a:spcPts val="0"/>
              </a:spcBef>
              <a:spcAft>
                <a:spcPts val="0"/>
              </a:spcAft>
              <a:buSzPts val="1400"/>
              <a:buNone/>
              <a:defRPr sz="1800" b="0" i="0" u="none" strike="noStrike" cap="none">
                <a:solidFill>
                  <a:schemeClr val="dk1"/>
                </a:solidFill>
                <a:latin typeface="Twentieth Century"/>
                <a:ea typeface="Twentieth Century"/>
                <a:cs typeface="Twentieth Century"/>
                <a:sym typeface="Twentieth Century"/>
              </a:defRPr>
            </a:lvl3pPr>
            <a:lvl4pPr marR="0" lvl="3" algn="l" rtl="0">
              <a:spcBef>
                <a:spcPts val="0"/>
              </a:spcBef>
              <a:spcAft>
                <a:spcPts val="0"/>
              </a:spcAft>
              <a:buSzPts val="1400"/>
              <a:buNone/>
              <a:defRPr sz="1800" b="0" i="0" u="none" strike="noStrike" cap="none">
                <a:solidFill>
                  <a:schemeClr val="dk1"/>
                </a:solidFill>
                <a:latin typeface="Twentieth Century"/>
                <a:ea typeface="Twentieth Century"/>
                <a:cs typeface="Twentieth Century"/>
                <a:sym typeface="Twentieth Century"/>
              </a:defRPr>
            </a:lvl4pPr>
            <a:lvl5pPr marR="0" lvl="4" algn="l" rtl="0">
              <a:spcBef>
                <a:spcPts val="0"/>
              </a:spcBef>
              <a:spcAft>
                <a:spcPts val="0"/>
              </a:spcAft>
              <a:buSzPts val="1400"/>
              <a:buNone/>
              <a:defRPr sz="1800" b="0" i="0" u="none" strike="noStrike" cap="none">
                <a:solidFill>
                  <a:schemeClr val="dk1"/>
                </a:solidFill>
                <a:latin typeface="Twentieth Century"/>
                <a:ea typeface="Twentieth Century"/>
                <a:cs typeface="Twentieth Century"/>
                <a:sym typeface="Twentieth Century"/>
              </a:defRPr>
            </a:lvl5pPr>
            <a:lvl6pPr marR="0" lvl="5" algn="l" rtl="0">
              <a:spcBef>
                <a:spcPts val="0"/>
              </a:spcBef>
              <a:spcAft>
                <a:spcPts val="0"/>
              </a:spcAft>
              <a:buSzPts val="1400"/>
              <a:buNone/>
              <a:defRPr sz="1800" b="0" i="0" u="none" strike="noStrike" cap="none">
                <a:solidFill>
                  <a:schemeClr val="dk1"/>
                </a:solidFill>
                <a:latin typeface="Twentieth Century"/>
                <a:ea typeface="Twentieth Century"/>
                <a:cs typeface="Twentieth Century"/>
                <a:sym typeface="Twentieth Century"/>
              </a:defRPr>
            </a:lvl6pPr>
            <a:lvl7pPr marR="0" lvl="6" algn="l" rtl="0">
              <a:spcBef>
                <a:spcPts val="0"/>
              </a:spcBef>
              <a:spcAft>
                <a:spcPts val="0"/>
              </a:spcAft>
              <a:buSzPts val="1400"/>
              <a:buNone/>
              <a:defRPr sz="1800" b="0" i="0" u="none" strike="noStrike" cap="none">
                <a:solidFill>
                  <a:schemeClr val="dk1"/>
                </a:solidFill>
                <a:latin typeface="Twentieth Century"/>
                <a:ea typeface="Twentieth Century"/>
                <a:cs typeface="Twentieth Century"/>
                <a:sym typeface="Twentieth Century"/>
              </a:defRPr>
            </a:lvl7pPr>
            <a:lvl8pPr marR="0" lvl="7" algn="l" rtl="0">
              <a:spcBef>
                <a:spcPts val="0"/>
              </a:spcBef>
              <a:spcAft>
                <a:spcPts val="0"/>
              </a:spcAft>
              <a:buSzPts val="1400"/>
              <a:buNone/>
              <a:defRPr sz="1800" b="0" i="0" u="none" strike="noStrike" cap="none">
                <a:solidFill>
                  <a:schemeClr val="dk1"/>
                </a:solidFill>
                <a:latin typeface="Twentieth Century"/>
                <a:ea typeface="Twentieth Century"/>
                <a:cs typeface="Twentieth Century"/>
                <a:sym typeface="Twentieth Century"/>
              </a:defRPr>
            </a:lvl8pPr>
            <a:lvl9pPr marR="0" lvl="8" algn="l" rtl="0">
              <a:spcBef>
                <a:spcPts val="0"/>
              </a:spcBef>
              <a:spcAft>
                <a:spcPts val="0"/>
              </a:spcAft>
              <a:buSzPts val="1400"/>
              <a:buNone/>
              <a:defRPr sz="1800" b="0" i="0" u="none" strike="noStrike" cap="none">
                <a:solidFill>
                  <a:schemeClr val="dk1"/>
                </a:solidFill>
                <a:latin typeface="Twentieth Century"/>
                <a:ea typeface="Twentieth Century"/>
                <a:cs typeface="Twentieth Century"/>
                <a:sym typeface="Twentieth Century"/>
              </a:defRPr>
            </a:lvl9pPr>
          </a:lstStyle>
          <a:p>
            <a:endParaRPr/>
          </a:p>
        </p:txBody>
      </p:sp>
      <p:sp>
        <p:nvSpPr>
          <p:cNvPr id="9" name="Google Shape;9;p1"/>
          <p:cNvSpPr txBox="1">
            <a:spLocks noGrp="1"/>
          </p:cNvSpPr>
          <p:nvPr>
            <p:ph type="ftr" idx="11"/>
          </p:nvPr>
        </p:nvSpPr>
        <p:spPr>
          <a:xfrm>
            <a:off x="4842932" y="6470704"/>
            <a:ext cx="5901459" cy="274320"/>
          </a:xfrm>
          <a:prstGeom prst="rect">
            <a:avLst/>
          </a:prstGeom>
          <a:noFill/>
          <a:ln>
            <a:noFill/>
          </a:ln>
        </p:spPr>
        <p:txBody>
          <a:bodyPr spcFirstLastPara="1" wrap="square" lIns="91425" tIns="45700" rIns="91425" bIns="45700" anchor="ctr" anchorCtr="0">
            <a:noAutofit/>
          </a:bodyPr>
          <a:lstStyle>
            <a:lvl1pPr marR="0" lvl="0" algn="r" rtl="0">
              <a:spcBef>
                <a:spcPts val="0"/>
              </a:spcBef>
              <a:spcAft>
                <a:spcPts val="0"/>
              </a:spcAft>
              <a:buSzPts val="1400"/>
              <a:buNone/>
              <a:defRPr sz="1000" b="0" i="0" u="none" strike="noStrike" cap="none">
                <a:solidFill>
                  <a:srgbClr val="0C0C0C"/>
                </a:solidFill>
                <a:latin typeface="Twentieth Century"/>
                <a:ea typeface="Twentieth Century"/>
                <a:cs typeface="Twentieth Century"/>
                <a:sym typeface="Twentieth Century"/>
              </a:defRPr>
            </a:lvl1pPr>
            <a:lvl2pPr marR="0" lvl="1" algn="l" rtl="0">
              <a:spcBef>
                <a:spcPts val="0"/>
              </a:spcBef>
              <a:spcAft>
                <a:spcPts val="0"/>
              </a:spcAft>
              <a:buSzPts val="1400"/>
              <a:buNone/>
              <a:defRPr sz="1800" b="0" i="0" u="none" strike="noStrike" cap="none">
                <a:solidFill>
                  <a:schemeClr val="dk1"/>
                </a:solidFill>
                <a:latin typeface="Twentieth Century"/>
                <a:ea typeface="Twentieth Century"/>
                <a:cs typeface="Twentieth Century"/>
                <a:sym typeface="Twentieth Century"/>
              </a:defRPr>
            </a:lvl2pPr>
            <a:lvl3pPr marR="0" lvl="2" algn="l" rtl="0">
              <a:spcBef>
                <a:spcPts val="0"/>
              </a:spcBef>
              <a:spcAft>
                <a:spcPts val="0"/>
              </a:spcAft>
              <a:buSzPts val="1400"/>
              <a:buNone/>
              <a:defRPr sz="1800" b="0" i="0" u="none" strike="noStrike" cap="none">
                <a:solidFill>
                  <a:schemeClr val="dk1"/>
                </a:solidFill>
                <a:latin typeface="Twentieth Century"/>
                <a:ea typeface="Twentieth Century"/>
                <a:cs typeface="Twentieth Century"/>
                <a:sym typeface="Twentieth Century"/>
              </a:defRPr>
            </a:lvl3pPr>
            <a:lvl4pPr marR="0" lvl="3" algn="l" rtl="0">
              <a:spcBef>
                <a:spcPts val="0"/>
              </a:spcBef>
              <a:spcAft>
                <a:spcPts val="0"/>
              </a:spcAft>
              <a:buSzPts val="1400"/>
              <a:buNone/>
              <a:defRPr sz="1800" b="0" i="0" u="none" strike="noStrike" cap="none">
                <a:solidFill>
                  <a:schemeClr val="dk1"/>
                </a:solidFill>
                <a:latin typeface="Twentieth Century"/>
                <a:ea typeface="Twentieth Century"/>
                <a:cs typeface="Twentieth Century"/>
                <a:sym typeface="Twentieth Century"/>
              </a:defRPr>
            </a:lvl4pPr>
            <a:lvl5pPr marR="0" lvl="4" algn="l" rtl="0">
              <a:spcBef>
                <a:spcPts val="0"/>
              </a:spcBef>
              <a:spcAft>
                <a:spcPts val="0"/>
              </a:spcAft>
              <a:buSzPts val="1400"/>
              <a:buNone/>
              <a:defRPr sz="1800" b="0" i="0" u="none" strike="noStrike" cap="none">
                <a:solidFill>
                  <a:schemeClr val="dk1"/>
                </a:solidFill>
                <a:latin typeface="Twentieth Century"/>
                <a:ea typeface="Twentieth Century"/>
                <a:cs typeface="Twentieth Century"/>
                <a:sym typeface="Twentieth Century"/>
              </a:defRPr>
            </a:lvl5pPr>
            <a:lvl6pPr marR="0" lvl="5" algn="l" rtl="0">
              <a:spcBef>
                <a:spcPts val="0"/>
              </a:spcBef>
              <a:spcAft>
                <a:spcPts val="0"/>
              </a:spcAft>
              <a:buSzPts val="1400"/>
              <a:buNone/>
              <a:defRPr sz="1800" b="0" i="0" u="none" strike="noStrike" cap="none">
                <a:solidFill>
                  <a:schemeClr val="dk1"/>
                </a:solidFill>
                <a:latin typeface="Twentieth Century"/>
                <a:ea typeface="Twentieth Century"/>
                <a:cs typeface="Twentieth Century"/>
                <a:sym typeface="Twentieth Century"/>
              </a:defRPr>
            </a:lvl6pPr>
            <a:lvl7pPr marR="0" lvl="6" algn="l" rtl="0">
              <a:spcBef>
                <a:spcPts val="0"/>
              </a:spcBef>
              <a:spcAft>
                <a:spcPts val="0"/>
              </a:spcAft>
              <a:buSzPts val="1400"/>
              <a:buNone/>
              <a:defRPr sz="1800" b="0" i="0" u="none" strike="noStrike" cap="none">
                <a:solidFill>
                  <a:schemeClr val="dk1"/>
                </a:solidFill>
                <a:latin typeface="Twentieth Century"/>
                <a:ea typeface="Twentieth Century"/>
                <a:cs typeface="Twentieth Century"/>
                <a:sym typeface="Twentieth Century"/>
              </a:defRPr>
            </a:lvl7pPr>
            <a:lvl8pPr marR="0" lvl="7" algn="l" rtl="0">
              <a:spcBef>
                <a:spcPts val="0"/>
              </a:spcBef>
              <a:spcAft>
                <a:spcPts val="0"/>
              </a:spcAft>
              <a:buSzPts val="1400"/>
              <a:buNone/>
              <a:defRPr sz="1800" b="0" i="0" u="none" strike="noStrike" cap="none">
                <a:solidFill>
                  <a:schemeClr val="dk1"/>
                </a:solidFill>
                <a:latin typeface="Twentieth Century"/>
                <a:ea typeface="Twentieth Century"/>
                <a:cs typeface="Twentieth Century"/>
                <a:sym typeface="Twentieth Century"/>
              </a:defRPr>
            </a:lvl8pPr>
            <a:lvl9pPr marR="0" lvl="8" algn="l" rtl="0">
              <a:spcBef>
                <a:spcPts val="0"/>
              </a:spcBef>
              <a:spcAft>
                <a:spcPts val="0"/>
              </a:spcAft>
              <a:buSzPts val="1400"/>
              <a:buNone/>
              <a:defRPr sz="1800" b="0" i="0" u="none" strike="noStrike" cap="none">
                <a:solidFill>
                  <a:schemeClr val="dk1"/>
                </a:solidFill>
                <a:latin typeface="Twentieth Century"/>
                <a:ea typeface="Twentieth Century"/>
                <a:cs typeface="Twentieth Century"/>
                <a:sym typeface="Twentieth Century"/>
              </a:defRPr>
            </a:lvl9pPr>
          </a:lstStyle>
          <a:p>
            <a:endParaRPr/>
          </a:p>
        </p:txBody>
      </p:sp>
      <p:sp>
        <p:nvSpPr>
          <p:cNvPr id="10" name="Google Shape;10;p1"/>
          <p:cNvSpPr txBox="1">
            <a:spLocks noGrp="1"/>
          </p:cNvSpPr>
          <p:nvPr>
            <p:ph type="sldNum" idx="12"/>
          </p:nvPr>
        </p:nvSpPr>
        <p:spPr>
          <a:xfrm>
            <a:off x="10837333" y="6470704"/>
            <a:ext cx="973667" cy="274320"/>
          </a:xfrm>
          <a:prstGeom prst="rect">
            <a:avLst/>
          </a:prstGeom>
          <a:noFill/>
          <a:ln>
            <a:noFill/>
          </a:ln>
        </p:spPr>
        <p:txBody>
          <a:bodyPr spcFirstLastPara="1" wrap="square" lIns="91425" tIns="45700" rIns="91425" bIns="45700" anchor="ctr" anchorCtr="0">
            <a:noAutofit/>
          </a:bodyPr>
          <a:lstStyle>
            <a:lvl1pPr marL="0" marR="0" lvl="0" indent="0" algn="l" rtl="0">
              <a:spcBef>
                <a:spcPts val="0"/>
              </a:spcBef>
              <a:buNone/>
              <a:defRPr sz="1000" b="0" i="0" u="none" strike="noStrike" cap="none">
                <a:solidFill>
                  <a:srgbClr val="0C0C0C"/>
                </a:solidFill>
                <a:latin typeface="Twentieth Century"/>
                <a:ea typeface="Twentieth Century"/>
                <a:cs typeface="Twentieth Century"/>
                <a:sym typeface="Twentieth Century"/>
              </a:defRPr>
            </a:lvl1pPr>
            <a:lvl2pPr marL="0" marR="0" lvl="1" indent="0" algn="l" rtl="0">
              <a:spcBef>
                <a:spcPts val="0"/>
              </a:spcBef>
              <a:buNone/>
              <a:defRPr sz="1000" b="0" i="0" u="none" strike="noStrike" cap="none">
                <a:solidFill>
                  <a:srgbClr val="0C0C0C"/>
                </a:solidFill>
                <a:latin typeface="Twentieth Century"/>
                <a:ea typeface="Twentieth Century"/>
                <a:cs typeface="Twentieth Century"/>
                <a:sym typeface="Twentieth Century"/>
              </a:defRPr>
            </a:lvl2pPr>
            <a:lvl3pPr marL="0" marR="0" lvl="2" indent="0" algn="l" rtl="0">
              <a:spcBef>
                <a:spcPts val="0"/>
              </a:spcBef>
              <a:buNone/>
              <a:defRPr sz="1000" b="0" i="0" u="none" strike="noStrike" cap="none">
                <a:solidFill>
                  <a:srgbClr val="0C0C0C"/>
                </a:solidFill>
                <a:latin typeface="Twentieth Century"/>
                <a:ea typeface="Twentieth Century"/>
                <a:cs typeface="Twentieth Century"/>
                <a:sym typeface="Twentieth Century"/>
              </a:defRPr>
            </a:lvl3pPr>
            <a:lvl4pPr marL="0" marR="0" lvl="3" indent="0" algn="l" rtl="0">
              <a:spcBef>
                <a:spcPts val="0"/>
              </a:spcBef>
              <a:buNone/>
              <a:defRPr sz="1000" b="0" i="0" u="none" strike="noStrike" cap="none">
                <a:solidFill>
                  <a:srgbClr val="0C0C0C"/>
                </a:solidFill>
                <a:latin typeface="Twentieth Century"/>
                <a:ea typeface="Twentieth Century"/>
                <a:cs typeface="Twentieth Century"/>
                <a:sym typeface="Twentieth Century"/>
              </a:defRPr>
            </a:lvl4pPr>
            <a:lvl5pPr marL="0" marR="0" lvl="4" indent="0" algn="l" rtl="0">
              <a:spcBef>
                <a:spcPts val="0"/>
              </a:spcBef>
              <a:buNone/>
              <a:defRPr sz="1000" b="0" i="0" u="none" strike="noStrike" cap="none">
                <a:solidFill>
                  <a:srgbClr val="0C0C0C"/>
                </a:solidFill>
                <a:latin typeface="Twentieth Century"/>
                <a:ea typeface="Twentieth Century"/>
                <a:cs typeface="Twentieth Century"/>
                <a:sym typeface="Twentieth Century"/>
              </a:defRPr>
            </a:lvl5pPr>
            <a:lvl6pPr marL="0" marR="0" lvl="5" indent="0" algn="l" rtl="0">
              <a:spcBef>
                <a:spcPts val="0"/>
              </a:spcBef>
              <a:buNone/>
              <a:defRPr sz="1000" b="0" i="0" u="none" strike="noStrike" cap="none">
                <a:solidFill>
                  <a:srgbClr val="0C0C0C"/>
                </a:solidFill>
                <a:latin typeface="Twentieth Century"/>
                <a:ea typeface="Twentieth Century"/>
                <a:cs typeface="Twentieth Century"/>
                <a:sym typeface="Twentieth Century"/>
              </a:defRPr>
            </a:lvl6pPr>
            <a:lvl7pPr marL="0" marR="0" lvl="6" indent="0" algn="l" rtl="0">
              <a:spcBef>
                <a:spcPts val="0"/>
              </a:spcBef>
              <a:buNone/>
              <a:defRPr sz="1000" b="0" i="0" u="none" strike="noStrike" cap="none">
                <a:solidFill>
                  <a:srgbClr val="0C0C0C"/>
                </a:solidFill>
                <a:latin typeface="Twentieth Century"/>
                <a:ea typeface="Twentieth Century"/>
                <a:cs typeface="Twentieth Century"/>
                <a:sym typeface="Twentieth Century"/>
              </a:defRPr>
            </a:lvl7pPr>
            <a:lvl8pPr marL="0" marR="0" lvl="7" indent="0" algn="l" rtl="0">
              <a:spcBef>
                <a:spcPts val="0"/>
              </a:spcBef>
              <a:buNone/>
              <a:defRPr sz="1000" b="0" i="0" u="none" strike="noStrike" cap="none">
                <a:solidFill>
                  <a:srgbClr val="0C0C0C"/>
                </a:solidFill>
                <a:latin typeface="Twentieth Century"/>
                <a:ea typeface="Twentieth Century"/>
                <a:cs typeface="Twentieth Century"/>
                <a:sym typeface="Twentieth Century"/>
              </a:defRPr>
            </a:lvl8pPr>
            <a:lvl9pPr marL="0" marR="0" lvl="8" indent="0" algn="l" rtl="0">
              <a:spcBef>
                <a:spcPts val="0"/>
              </a:spcBef>
              <a:buNone/>
              <a:defRPr sz="1000" b="0" i="0" u="none" strike="noStrike" cap="none">
                <a:solidFill>
                  <a:srgbClr val="0C0C0C"/>
                </a:solidFill>
                <a:latin typeface="Twentieth Century"/>
                <a:ea typeface="Twentieth Century"/>
                <a:cs typeface="Twentieth Century"/>
                <a:sym typeface="Twentieth Century"/>
              </a:defRPr>
            </a:lvl9pPr>
          </a:lstStyle>
          <a:p>
            <a:pPr marL="0" lvl="0" indent="0" algn="l" rtl="0">
              <a:spcBef>
                <a:spcPts val="0"/>
              </a:spcBef>
              <a:spcAft>
                <a:spcPts val="0"/>
              </a:spcAft>
              <a:buNone/>
            </a:pPr>
            <a:fld id="{00000000-1234-1234-1234-123412341234}" type="slidenum">
              <a:rPr lang="en-US"/>
              <a:t>‹#›</a:t>
            </a:fld>
            <a:endParaRPr/>
          </a:p>
        </p:txBody>
      </p:sp>
      <p:cxnSp>
        <p:nvCxnSpPr>
          <p:cNvPr id="11" name="Google Shape;11;p1"/>
          <p:cNvCxnSpPr/>
          <p:nvPr/>
        </p:nvCxnSpPr>
        <p:spPr>
          <a:xfrm rot="10800000">
            <a:off x="762000" y="826324"/>
            <a:ext cx="0" cy="914400"/>
          </a:xfrm>
          <a:prstGeom prst="straightConnector1">
            <a:avLst/>
          </a:prstGeom>
          <a:noFill/>
          <a:ln w="19050" cap="flat" cmpd="sng">
            <a:solidFill>
              <a:schemeClr val="accent1"/>
            </a:solidFill>
            <a:prstDash val="solid"/>
            <a:round/>
            <a:headEnd type="none" w="sm" len="sm"/>
            <a:tailEnd type="none" w="sm" len="sm"/>
          </a:ln>
        </p:spPr>
      </p:cxn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7" Type="http://schemas.openxmlformats.org/officeDocument/2006/relationships/image" Target="../media/image5.jp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jpg"/><Relationship Id="rId5" Type="http://schemas.openxmlformats.org/officeDocument/2006/relationships/image" Target="../media/image3.jpg"/><Relationship Id="rId4" Type="http://schemas.openxmlformats.org/officeDocument/2006/relationships/image" Target="../media/image2.jpg"/></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2.jpg"/></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9.jpg"/><Relationship Id="rId4" Type="http://schemas.openxmlformats.org/officeDocument/2006/relationships/image" Target="../media/image8.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92"/>
        <p:cNvGrpSpPr/>
        <p:nvPr/>
      </p:nvGrpSpPr>
      <p:grpSpPr>
        <a:xfrm>
          <a:off x="0" y="0"/>
          <a:ext cx="0" cy="0"/>
          <a:chOff x="0" y="0"/>
          <a:chExt cx="0" cy="0"/>
        </a:xfrm>
      </p:grpSpPr>
      <p:sp>
        <p:nvSpPr>
          <p:cNvPr id="93" name="Google Shape;93;p13"/>
          <p:cNvSpPr txBox="1">
            <a:spLocks noGrp="1"/>
          </p:cNvSpPr>
          <p:nvPr>
            <p:ph type="ctrTitle"/>
          </p:nvPr>
        </p:nvSpPr>
        <p:spPr>
          <a:xfrm>
            <a:off x="457200" y="4960137"/>
            <a:ext cx="7772400" cy="1463040"/>
          </a:xfrm>
          <a:prstGeom prst="rect">
            <a:avLst/>
          </a:prstGeom>
          <a:noFill/>
          <a:ln>
            <a:noFill/>
          </a:ln>
        </p:spPr>
        <p:txBody>
          <a:bodyPr spcFirstLastPara="1" wrap="square" lIns="91425" tIns="45700" rIns="91425" bIns="45700" anchor="ctr" anchorCtr="0">
            <a:noAutofit/>
          </a:bodyPr>
          <a:lstStyle/>
          <a:p>
            <a:pPr marL="0" lvl="0" indent="0" algn="r" rtl="0">
              <a:lnSpc>
                <a:spcPct val="80000"/>
              </a:lnSpc>
              <a:spcBef>
                <a:spcPts val="0"/>
              </a:spcBef>
              <a:spcAft>
                <a:spcPts val="0"/>
              </a:spcAft>
              <a:buClr>
                <a:srgbClr val="0C0C0C"/>
              </a:buClr>
              <a:buSzPts val="5000"/>
              <a:buFont typeface="Twentieth Century"/>
              <a:buNone/>
            </a:pPr>
            <a:r>
              <a:rPr lang="en-US"/>
              <a:t>PLATE TECTONICS</a:t>
            </a:r>
            <a:endParaRPr/>
          </a:p>
        </p:txBody>
      </p:sp>
      <p:sp>
        <p:nvSpPr>
          <p:cNvPr id="94" name="Google Shape;94;p13"/>
          <p:cNvSpPr txBox="1">
            <a:spLocks noGrp="1"/>
          </p:cNvSpPr>
          <p:nvPr>
            <p:ph type="subTitle" idx="1"/>
          </p:nvPr>
        </p:nvSpPr>
        <p:spPr>
          <a:xfrm>
            <a:off x="8610600" y="4960137"/>
            <a:ext cx="3200400" cy="1463040"/>
          </a:xfrm>
          <a:prstGeom prst="rect">
            <a:avLst/>
          </a:prstGeom>
          <a:noFill/>
          <a:ln>
            <a:noFill/>
          </a:ln>
        </p:spPr>
        <p:txBody>
          <a:bodyPr spcFirstLastPara="1" wrap="square" lIns="91425" tIns="45700" rIns="91425" bIns="45700" anchor="ctr" anchorCtr="0">
            <a:noAutofit/>
          </a:bodyPr>
          <a:lstStyle/>
          <a:p>
            <a:pPr marL="457200" lvl="0" indent="-342900" algn="l" rtl="0">
              <a:lnSpc>
                <a:spcPct val="100000"/>
              </a:lnSpc>
              <a:spcBef>
                <a:spcPts val="0"/>
              </a:spcBef>
              <a:spcAft>
                <a:spcPts val="0"/>
              </a:spcAft>
              <a:buSzPts val="1800"/>
              <a:buChar char="-"/>
            </a:pPr>
            <a:r>
              <a:rPr lang="en-US"/>
              <a:t>Theory</a:t>
            </a:r>
            <a:endParaRPr/>
          </a:p>
          <a:p>
            <a:pPr marL="457200" lvl="0" indent="-342900" algn="l" rtl="0">
              <a:lnSpc>
                <a:spcPct val="100000"/>
              </a:lnSpc>
              <a:spcBef>
                <a:spcPts val="0"/>
              </a:spcBef>
              <a:spcAft>
                <a:spcPts val="0"/>
              </a:spcAft>
              <a:buSzPts val="1800"/>
              <a:buChar char="-"/>
            </a:pPr>
            <a:r>
              <a:rPr lang="en-US"/>
              <a:t>Convergent Plate Boundaries</a:t>
            </a:r>
            <a:endParaRPr/>
          </a:p>
          <a:p>
            <a:pPr marL="457200" lvl="0" indent="-342900" algn="l" rtl="0">
              <a:lnSpc>
                <a:spcPct val="100000"/>
              </a:lnSpc>
              <a:spcBef>
                <a:spcPts val="0"/>
              </a:spcBef>
              <a:spcAft>
                <a:spcPts val="0"/>
              </a:spcAft>
              <a:buSzPts val="1800"/>
              <a:buChar char="-"/>
            </a:pPr>
            <a:r>
              <a:rPr lang="en-US"/>
              <a:t>Divergent Plate Boundaries</a:t>
            </a:r>
            <a:endParaRPr/>
          </a:p>
          <a:p>
            <a:pPr marL="457200" lvl="0" indent="-342900" algn="l" rtl="0">
              <a:lnSpc>
                <a:spcPct val="100000"/>
              </a:lnSpc>
              <a:spcBef>
                <a:spcPts val="0"/>
              </a:spcBef>
              <a:spcAft>
                <a:spcPts val="0"/>
              </a:spcAft>
              <a:buSzPts val="1800"/>
              <a:buChar char="-"/>
            </a:pPr>
            <a:r>
              <a:rPr lang="en-US"/>
              <a:t>Transform Plate Boundaries</a:t>
            </a:r>
            <a:endParaRPr/>
          </a:p>
        </p:txBody>
      </p:sp>
      <p:pic>
        <p:nvPicPr>
          <p:cNvPr id="95" name="Google Shape;95;p13"/>
          <p:cNvPicPr preferRelativeResize="0"/>
          <p:nvPr/>
        </p:nvPicPr>
        <p:blipFill rotWithShape="1">
          <a:blip r:embed="rId3">
            <a:alphaModFix/>
          </a:blip>
          <a:srcRect/>
          <a:stretch/>
        </p:blipFill>
        <p:spPr>
          <a:xfrm>
            <a:off x="283336" y="209165"/>
            <a:ext cx="1287888" cy="2031759"/>
          </a:xfrm>
          <a:prstGeom prst="rect">
            <a:avLst/>
          </a:prstGeom>
          <a:noFill/>
          <a:ln>
            <a:noFill/>
          </a:ln>
        </p:spPr>
      </p:pic>
      <p:pic>
        <p:nvPicPr>
          <p:cNvPr id="96" name="Google Shape;96;p13"/>
          <p:cNvPicPr preferRelativeResize="0"/>
          <p:nvPr/>
        </p:nvPicPr>
        <p:blipFill rotWithShape="1">
          <a:blip r:embed="rId4">
            <a:alphaModFix/>
          </a:blip>
          <a:srcRect/>
          <a:stretch/>
        </p:blipFill>
        <p:spPr>
          <a:xfrm>
            <a:off x="2159946" y="2691685"/>
            <a:ext cx="2183454" cy="1635483"/>
          </a:xfrm>
          <a:prstGeom prst="rect">
            <a:avLst/>
          </a:prstGeom>
          <a:noFill/>
          <a:ln>
            <a:noFill/>
          </a:ln>
        </p:spPr>
      </p:pic>
      <p:pic>
        <p:nvPicPr>
          <p:cNvPr id="97" name="Google Shape;97;p13"/>
          <p:cNvPicPr preferRelativeResize="0"/>
          <p:nvPr/>
        </p:nvPicPr>
        <p:blipFill rotWithShape="1">
          <a:blip r:embed="rId5">
            <a:alphaModFix/>
          </a:blip>
          <a:srcRect/>
          <a:stretch/>
        </p:blipFill>
        <p:spPr>
          <a:xfrm>
            <a:off x="4825682" y="476387"/>
            <a:ext cx="2297945" cy="1983345"/>
          </a:xfrm>
          <a:prstGeom prst="rect">
            <a:avLst/>
          </a:prstGeom>
          <a:noFill/>
          <a:ln>
            <a:noFill/>
          </a:ln>
        </p:spPr>
      </p:pic>
      <p:pic>
        <p:nvPicPr>
          <p:cNvPr id="98" name="Google Shape;98;p13"/>
          <p:cNvPicPr preferRelativeResize="0"/>
          <p:nvPr/>
        </p:nvPicPr>
        <p:blipFill rotWithShape="1">
          <a:blip r:embed="rId6">
            <a:alphaModFix/>
          </a:blip>
          <a:srcRect/>
          <a:stretch/>
        </p:blipFill>
        <p:spPr>
          <a:xfrm>
            <a:off x="9903854" y="209166"/>
            <a:ext cx="1907146" cy="1758196"/>
          </a:xfrm>
          <a:prstGeom prst="rect">
            <a:avLst/>
          </a:prstGeom>
          <a:noFill/>
          <a:ln>
            <a:noFill/>
          </a:ln>
        </p:spPr>
      </p:pic>
      <p:pic>
        <p:nvPicPr>
          <p:cNvPr id="99" name="Google Shape;99;p13"/>
          <p:cNvPicPr preferRelativeResize="0"/>
          <p:nvPr/>
        </p:nvPicPr>
        <p:blipFill rotWithShape="1">
          <a:blip r:embed="rId7">
            <a:alphaModFix/>
          </a:blip>
          <a:srcRect/>
          <a:stretch/>
        </p:blipFill>
        <p:spPr>
          <a:xfrm>
            <a:off x="7856113" y="2255672"/>
            <a:ext cx="1811692" cy="1867436"/>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sp>
        <p:nvSpPr>
          <p:cNvPr id="104" name="Google Shape;104;p14"/>
          <p:cNvSpPr txBox="1">
            <a:spLocks noGrp="1"/>
          </p:cNvSpPr>
          <p:nvPr>
            <p:ph type="title"/>
          </p:nvPr>
        </p:nvSpPr>
        <p:spPr>
          <a:xfrm>
            <a:off x="1024125" y="246400"/>
            <a:ext cx="7948800" cy="1838400"/>
          </a:xfrm>
          <a:prstGeom prst="rect">
            <a:avLst/>
          </a:prstGeom>
          <a:noFill/>
          <a:ln>
            <a:noFill/>
          </a:ln>
        </p:spPr>
        <p:txBody>
          <a:bodyPr spcFirstLastPara="1" wrap="square" lIns="91425" tIns="45700" rIns="91425" bIns="45700" anchor="ctr" anchorCtr="0">
            <a:noAutofit/>
          </a:bodyPr>
          <a:lstStyle/>
          <a:p>
            <a:pPr marL="0" lvl="0" indent="0" algn="l" rtl="0">
              <a:lnSpc>
                <a:spcPct val="80000"/>
              </a:lnSpc>
              <a:spcBef>
                <a:spcPts val="0"/>
              </a:spcBef>
              <a:spcAft>
                <a:spcPts val="0"/>
              </a:spcAft>
              <a:buClr>
                <a:srgbClr val="0C0C0C"/>
              </a:buClr>
              <a:buSzPts val="5000"/>
              <a:buFont typeface="Twentieth Century"/>
              <a:buNone/>
            </a:pPr>
            <a:r>
              <a:rPr lang="en-US"/>
              <a:t>THEORY OF PLATE TECTONICS</a:t>
            </a:r>
            <a:endParaRPr/>
          </a:p>
        </p:txBody>
      </p:sp>
      <p:sp>
        <p:nvSpPr>
          <p:cNvPr id="105" name="Google Shape;105;p14"/>
          <p:cNvSpPr txBox="1">
            <a:spLocks noGrp="1"/>
          </p:cNvSpPr>
          <p:nvPr>
            <p:ph type="body" idx="1"/>
          </p:nvPr>
        </p:nvSpPr>
        <p:spPr>
          <a:xfrm>
            <a:off x="619432" y="1906073"/>
            <a:ext cx="6412433" cy="4403287"/>
          </a:xfrm>
          <a:prstGeom prst="rect">
            <a:avLst/>
          </a:prstGeom>
          <a:noFill/>
          <a:ln>
            <a:noFill/>
          </a:ln>
        </p:spPr>
        <p:txBody>
          <a:bodyPr spcFirstLastPara="1" wrap="square" lIns="45700" tIns="45700" rIns="45700" bIns="45700" anchor="t" anchorCtr="0">
            <a:noAutofit/>
          </a:bodyPr>
          <a:lstStyle/>
          <a:p>
            <a:pPr marL="91440" lvl="0" indent="-139700" algn="l" rtl="0">
              <a:lnSpc>
                <a:spcPct val="90000"/>
              </a:lnSpc>
              <a:spcBef>
                <a:spcPts val="0"/>
              </a:spcBef>
              <a:spcAft>
                <a:spcPts val="0"/>
              </a:spcAft>
              <a:buSzPts val="2200"/>
              <a:buFont typeface="Noto Sans Symbols"/>
              <a:buChar char="❖"/>
            </a:pPr>
            <a:r>
              <a:rPr lang="en-US" dirty="0">
                <a:latin typeface="Cambria"/>
                <a:ea typeface="Cambria"/>
                <a:cs typeface="Cambria"/>
                <a:sym typeface="Cambria"/>
              </a:rPr>
              <a:t>The theory of plate tectonics, proposed by Alfred Wegener in 1912, states that the lithosphere is made up of plates of different sizes and weights that move due to convection inside Earth’s mantle.</a:t>
            </a:r>
            <a:endParaRPr dirty="0">
              <a:latin typeface="Cambria"/>
              <a:ea typeface="Cambria"/>
              <a:cs typeface="Cambria"/>
              <a:sym typeface="Cambria"/>
            </a:endParaRPr>
          </a:p>
          <a:p>
            <a:pPr marL="91440" lvl="0" indent="0" algn="l" rtl="0">
              <a:lnSpc>
                <a:spcPct val="90000"/>
              </a:lnSpc>
              <a:spcBef>
                <a:spcPts val="0"/>
              </a:spcBef>
              <a:spcAft>
                <a:spcPts val="0"/>
              </a:spcAft>
              <a:buNone/>
            </a:pPr>
            <a:endParaRPr dirty="0">
              <a:latin typeface="Cambria"/>
              <a:ea typeface="Cambria"/>
              <a:cs typeface="Cambria"/>
              <a:sym typeface="Cambria"/>
            </a:endParaRPr>
          </a:p>
          <a:p>
            <a:pPr marL="91440" lvl="0" indent="-139700" algn="l" rtl="0">
              <a:lnSpc>
                <a:spcPct val="90000"/>
              </a:lnSpc>
              <a:spcBef>
                <a:spcPts val="0"/>
              </a:spcBef>
              <a:spcAft>
                <a:spcPts val="0"/>
              </a:spcAft>
              <a:buSzPts val="2200"/>
              <a:buFont typeface="Noto Sans Symbols"/>
              <a:buChar char="❖"/>
            </a:pPr>
            <a:r>
              <a:rPr lang="en-US" dirty="0">
                <a:latin typeface="Cambria"/>
                <a:ea typeface="Cambria"/>
                <a:cs typeface="Cambria"/>
                <a:sym typeface="Cambria"/>
              </a:rPr>
              <a:t>Convection- as semi-solid rock is heated, it expands and becomes lighter. Gravity forces down the cooler, heavier rock, which sinks or collides with the lighter rock. </a:t>
            </a:r>
            <a:endParaRPr dirty="0"/>
          </a:p>
          <a:p>
            <a:pPr marL="265176" lvl="1" indent="-162559" algn="l" rtl="0">
              <a:lnSpc>
                <a:spcPct val="90000"/>
              </a:lnSpc>
              <a:spcBef>
                <a:spcPts val="1600"/>
              </a:spcBef>
              <a:spcAft>
                <a:spcPts val="0"/>
              </a:spcAft>
              <a:buSzPts val="2200"/>
              <a:buFont typeface="Noto Sans Symbols"/>
              <a:buChar char="❖"/>
            </a:pPr>
            <a:r>
              <a:rPr lang="en-US" dirty="0">
                <a:latin typeface="Cambria"/>
                <a:ea typeface="Cambria"/>
                <a:cs typeface="Cambria"/>
                <a:sym typeface="Cambria"/>
              </a:rPr>
              <a:t>This explains why and how earthquakes and volcanoes are likely to occur within certain areas as well as how new crust forms along the ocean floor. </a:t>
            </a:r>
            <a:endParaRPr dirty="0"/>
          </a:p>
        </p:txBody>
      </p:sp>
      <p:pic>
        <p:nvPicPr>
          <p:cNvPr id="106" name="Google Shape;106;p14"/>
          <p:cNvPicPr preferRelativeResize="0">
            <a:picLocks noGrp="1"/>
          </p:cNvPicPr>
          <p:nvPr>
            <p:ph type="body" idx="2"/>
          </p:nvPr>
        </p:nvPicPr>
        <p:blipFill rotWithShape="1">
          <a:blip r:embed="rId3">
            <a:alphaModFix/>
          </a:blip>
          <a:srcRect/>
          <a:stretch/>
        </p:blipFill>
        <p:spPr>
          <a:xfrm>
            <a:off x="8310723" y="446750"/>
            <a:ext cx="2708100" cy="2611200"/>
          </a:xfrm>
          <a:prstGeom prst="rect">
            <a:avLst/>
          </a:prstGeom>
          <a:noFill/>
          <a:ln>
            <a:noFill/>
          </a:ln>
        </p:spPr>
      </p:pic>
      <p:pic>
        <p:nvPicPr>
          <p:cNvPr id="107" name="Google Shape;107;p14"/>
          <p:cNvPicPr preferRelativeResize="0"/>
          <p:nvPr/>
        </p:nvPicPr>
        <p:blipFill rotWithShape="1">
          <a:blip r:embed="rId4">
            <a:alphaModFix/>
          </a:blip>
          <a:srcRect/>
          <a:stretch/>
        </p:blipFill>
        <p:spPr>
          <a:xfrm>
            <a:off x="7545190" y="3364614"/>
            <a:ext cx="4239164" cy="3175281"/>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Google Shape;112;p15"/>
          <p:cNvSpPr txBox="1">
            <a:spLocks noGrp="1"/>
          </p:cNvSpPr>
          <p:nvPr>
            <p:ph type="title"/>
          </p:nvPr>
        </p:nvSpPr>
        <p:spPr>
          <a:xfrm>
            <a:off x="1024128" y="585216"/>
            <a:ext cx="9720072" cy="1499616"/>
          </a:xfrm>
          <a:prstGeom prst="rect">
            <a:avLst/>
          </a:prstGeom>
          <a:noFill/>
          <a:ln>
            <a:noFill/>
          </a:ln>
        </p:spPr>
        <p:txBody>
          <a:bodyPr spcFirstLastPara="1" wrap="square" lIns="91425" tIns="45700" rIns="91425" bIns="45700" anchor="ctr" anchorCtr="0">
            <a:noAutofit/>
          </a:bodyPr>
          <a:lstStyle/>
          <a:p>
            <a:pPr marL="0" lvl="0" indent="0" algn="l" rtl="0">
              <a:lnSpc>
                <a:spcPct val="80000"/>
              </a:lnSpc>
              <a:spcBef>
                <a:spcPts val="0"/>
              </a:spcBef>
              <a:spcAft>
                <a:spcPts val="0"/>
              </a:spcAft>
              <a:buClr>
                <a:srgbClr val="0C0C0C"/>
              </a:buClr>
              <a:buSzPts val="5000"/>
              <a:buFont typeface="Twentieth Century"/>
              <a:buNone/>
            </a:pPr>
            <a:r>
              <a:rPr lang="en-US"/>
              <a:t>THEORY OF PLATE TECTONICS</a:t>
            </a:r>
            <a:endParaRPr/>
          </a:p>
        </p:txBody>
      </p:sp>
      <p:pic>
        <p:nvPicPr>
          <p:cNvPr id="113" name="Google Shape;113;p15"/>
          <p:cNvPicPr preferRelativeResize="0">
            <a:picLocks noGrp="1"/>
          </p:cNvPicPr>
          <p:nvPr>
            <p:ph type="body" idx="1"/>
          </p:nvPr>
        </p:nvPicPr>
        <p:blipFill rotWithShape="1">
          <a:blip r:embed="rId3">
            <a:alphaModFix/>
          </a:blip>
          <a:srcRect/>
          <a:stretch/>
        </p:blipFill>
        <p:spPr>
          <a:xfrm>
            <a:off x="347730" y="1931832"/>
            <a:ext cx="4327200" cy="3735000"/>
          </a:xfrm>
          <a:prstGeom prst="rect">
            <a:avLst/>
          </a:prstGeom>
          <a:noFill/>
          <a:ln>
            <a:noFill/>
          </a:ln>
        </p:spPr>
      </p:pic>
      <p:sp>
        <p:nvSpPr>
          <p:cNvPr id="114" name="Google Shape;114;p15"/>
          <p:cNvSpPr txBox="1">
            <a:spLocks noGrp="1"/>
          </p:cNvSpPr>
          <p:nvPr>
            <p:ph type="body" idx="2"/>
          </p:nvPr>
        </p:nvSpPr>
        <p:spPr>
          <a:xfrm>
            <a:off x="4919730" y="1687132"/>
            <a:ext cx="7006106" cy="4622228"/>
          </a:xfrm>
          <a:prstGeom prst="rect">
            <a:avLst/>
          </a:prstGeom>
          <a:noFill/>
          <a:ln>
            <a:noFill/>
          </a:ln>
        </p:spPr>
        <p:txBody>
          <a:bodyPr spcFirstLastPara="1" wrap="square" lIns="45700" tIns="45700" rIns="45700" bIns="45700" anchor="t" anchorCtr="0">
            <a:noAutofit/>
          </a:bodyPr>
          <a:lstStyle/>
          <a:p>
            <a:pPr marL="91440" lvl="0" indent="-139700" algn="l" rtl="0">
              <a:lnSpc>
                <a:spcPct val="90000"/>
              </a:lnSpc>
              <a:spcBef>
                <a:spcPts val="0"/>
              </a:spcBef>
              <a:spcAft>
                <a:spcPts val="0"/>
              </a:spcAft>
              <a:buSzPts val="2200"/>
              <a:buFont typeface="Noto Sans Symbols"/>
              <a:buChar char="❖"/>
            </a:pPr>
            <a:r>
              <a:rPr lang="en-US">
                <a:latin typeface="Cambria"/>
                <a:ea typeface="Cambria"/>
                <a:cs typeface="Cambria"/>
                <a:sym typeface="Cambria"/>
              </a:rPr>
              <a:t>During plate movement, plates will interact in various ways.  The plates may move toward one another, converge, or collide. Other options of plate movement include them pulling apart from one another, or sliding alongside each other. </a:t>
            </a:r>
            <a:endParaRPr>
              <a:latin typeface="Cambria"/>
              <a:ea typeface="Cambria"/>
              <a:cs typeface="Cambria"/>
              <a:sym typeface="Cambria"/>
            </a:endParaRPr>
          </a:p>
          <a:p>
            <a:pPr marL="91440" lvl="0" indent="-139700" algn="l" rtl="0">
              <a:lnSpc>
                <a:spcPct val="90000"/>
              </a:lnSpc>
              <a:spcBef>
                <a:spcPts val="1400"/>
              </a:spcBef>
              <a:spcAft>
                <a:spcPts val="0"/>
              </a:spcAft>
              <a:buSzPts val="2200"/>
              <a:buFont typeface="Noto Sans Symbols"/>
              <a:buChar char="❖"/>
            </a:pPr>
            <a:r>
              <a:rPr lang="en-US">
                <a:latin typeface="Cambria"/>
                <a:ea typeface="Cambria"/>
                <a:cs typeface="Cambria"/>
                <a:sym typeface="Cambria"/>
              </a:rPr>
              <a:t>The movements of the plates are referred to as their plate boundaries. The types of plate boundaries are classified according to their movement. The main types of plate movements include:</a:t>
            </a:r>
            <a:endParaRPr/>
          </a:p>
          <a:p>
            <a:pPr marL="265176" lvl="1" indent="-137159" algn="l" rtl="0">
              <a:lnSpc>
                <a:spcPct val="90000"/>
              </a:lnSpc>
              <a:spcBef>
                <a:spcPts val="400"/>
              </a:spcBef>
              <a:spcAft>
                <a:spcPts val="0"/>
              </a:spcAft>
              <a:buSzPts val="1800"/>
              <a:buFont typeface="Noto Sans Symbols"/>
              <a:buChar char="❖"/>
            </a:pPr>
            <a:r>
              <a:rPr lang="en-US">
                <a:latin typeface="Cambria"/>
                <a:ea typeface="Cambria"/>
                <a:cs typeface="Cambria"/>
                <a:sym typeface="Cambria"/>
              </a:rPr>
              <a:t>Convergent Plate Boundaries </a:t>
            </a:r>
            <a:endParaRPr/>
          </a:p>
          <a:p>
            <a:pPr marL="265176" lvl="1" indent="-137159" algn="l" rtl="0">
              <a:lnSpc>
                <a:spcPct val="90000"/>
              </a:lnSpc>
              <a:spcBef>
                <a:spcPts val="600"/>
              </a:spcBef>
              <a:spcAft>
                <a:spcPts val="0"/>
              </a:spcAft>
              <a:buSzPts val="1800"/>
              <a:buFont typeface="Noto Sans Symbols"/>
              <a:buChar char="❖"/>
            </a:pPr>
            <a:r>
              <a:rPr lang="en-US">
                <a:latin typeface="Cambria"/>
                <a:ea typeface="Cambria"/>
                <a:cs typeface="Cambria"/>
                <a:sym typeface="Cambria"/>
              </a:rPr>
              <a:t>Divergent Plate Boundaries</a:t>
            </a:r>
            <a:endParaRPr/>
          </a:p>
          <a:p>
            <a:pPr marL="265176" lvl="1" indent="-137159" algn="l" rtl="0">
              <a:lnSpc>
                <a:spcPct val="90000"/>
              </a:lnSpc>
              <a:spcBef>
                <a:spcPts val="600"/>
              </a:spcBef>
              <a:spcAft>
                <a:spcPts val="0"/>
              </a:spcAft>
              <a:buSzPts val="1800"/>
              <a:buFont typeface="Noto Sans Symbols"/>
              <a:buChar char="❖"/>
            </a:pPr>
            <a:r>
              <a:rPr lang="en-US">
                <a:latin typeface="Cambria"/>
                <a:ea typeface="Cambria"/>
                <a:cs typeface="Cambria"/>
                <a:sym typeface="Cambria"/>
              </a:rPr>
              <a:t>Transform Plate Boundaries </a:t>
            </a:r>
            <a:endParaRPr/>
          </a:p>
          <a:p>
            <a:pPr marL="91440" lvl="0" indent="0" algn="l" rtl="0">
              <a:lnSpc>
                <a:spcPct val="90000"/>
              </a:lnSpc>
              <a:spcBef>
                <a:spcPts val="1600"/>
              </a:spcBef>
              <a:spcAft>
                <a:spcPts val="0"/>
              </a:spcAft>
              <a:buSzPts val="2200"/>
              <a:buNone/>
            </a:pPr>
            <a:endParaRPr>
              <a:latin typeface="Cambria"/>
              <a:ea typeface="Cambria"/>
              <a:cs typeface="Cambria"/>
              <a:sym typeface="Cambria"/>
            </a:endParaRPr>
          </a:p>
          <a:p>
            <a:pPr marL="91440" lvl="0" indent="0" algn="l" rtl="0">
              <a:lnSpc>
                <a:spcPct val="90000"/>
              </a:lnSpc>
              <a:spcBef>
                <a:spcPts val="1400"/>
              </a:spcBef>
              <a:spcAft>
                <a:spcPts val="0"/>
              </a:spcAft>
              <a:buSzPts val="2200"/>
              <a:buNone/>
            </a:pP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18"/>
        <p:cNvGrpSpPr/>
        <p:nvPr/>
      </p:nvGrpSpPr>
      <p:grpSpPr>
        <a:xfrm>
          <a:off x="0" y="0"/>
          <a:ext cx="0" cy="0"/>
          <a:chOff x="0" y="0"/>
          <a:chExt cx="0" cy="0"/>
        </a:xfrm>
      </p:grpSpPr>
      <p:sp>
        <p:nvSpPr>
          <p:cNvPr id="119" name="Google Shape;119;p16"/>
          <p:cNvSpPr txBox="1">
            <a:spLocks noGrp="1"/>
          </p:cNvSpPr>
          <p:nvPr>
            <p:ph type="title"/>
          </p:nvPr>
        </p:nvSpPr>
        <p:spPr>
          <a:xfrm>
            <a:off x="1024128" y="585216"/>
            <a:ext cx="9720072" cy="1499616"/>
          </a:xfrm>
          <a:prstGeom prst="rect">
            <a:avLst/>
          </a:prstGeom>
          <a:noFill/>
          <a:ln>
            <a:noFill/>
          </a:ln>
        </p:spPr>
        <p:txBody>
          <a:bodyPr spcFirstLastPara="1" wrap="square" lIns="91425" tIns="45700" rIns="91425" bIns="45700" anchor="ctr" anchorCtr="0">
            <a:noAutofit/>
          </a:bodyPr>
          <a:lstStyle/>
          <a:p>
            <a:pPr marL="0" lvl="0" indent="0" algn="l" rtl="0">
              <a:lnSpc>
                <a:spcPct val="80000"/>
              </a:lnSpc>
              <a:spcBef>
                <a:spcPts val="0"/>
              </a:spcBef>
              <a:spcAft>
                <a:spcPts val="0"/>
              </a:spcAft>
              <a:buClr>
                <a:srgbClr val="0C0C0C"/>
              </a:buClr>
              <a:buSzPts val="5000"/>
              <a:buFont typeface="Twentieth Century"/>
              <a:buNone/>
            </a:pPr>
            <a:r>
              <a:rPr lang="en-US"/>
              <a:t>CONVERGENT PLATE BOUNDARY</a:t>
            </a:r>
            <a:endParaRPr/>
          </a:p>
        </p:txBody>
      </p:sp>
      <p:pic>
        <p:nvPicPr>
          <p:cNvPr id="120" name="Google Shape;120;p16"/>
          <p:cNvPicPr preferRelativeResize="0">
            <a:picLocks noGrp="1"/>
          </p:cNvPicPr>
          <p:nvPr>
            <p:ph type="body" idx="1"/>
          </p:nvPr>
        </p:nvPicPr>
        <p:blipFill rotWithShape="1">
          <a:blip r:embed="rId3">
            <a:alphaModFix/>
          </a:blip>
          <a:srcRect/>
          <a:stretch/>
        </p:blipFill>
        <p:spPr>
          <a:xfrm>
            <a:off x="476518" y="1854558"/>
            <a:ext cx="4185634" cy="4314422"/>
          </a:xfrm>
          <a:prstGeom prst="rect">
            <a:avLst/>
          </a:prstGeom>
          <a:noFill/>
          <a:ln>
            <a:noFill/>
          </a:ln>
        </p:spPr>
      </p:pic>
      <p:sp>
        <p:nvSpPr>
          <p:cNvPr id="121" name="Google Shape;121;p16"/>
          <p:cNvSpPr txBox="1">
            <a:spLocks noGrp="1"/>
          </p:cNvSpPr>
          <p:nvPr>
            <p:ph type="body" idx="2"/>
          </p:nvPr>
        </p:nvSpPr>
        <p:spPr>
          <a:xfrm>
            <a:off x="4662152" y="1854558"/>
            <a:ext cx="7366716" cy="4454802"/>
          </a:xfrm>
          <a:prstGeom prst="rect">
            <a:avLst/>
          </a:prstGeom>
          <a:noFill/>
          <a:ln>
            <a:noFill/>
          </a:ln>
        </p:spPr>
        <p:txBody>
          <a:bodyPr spcFirstLastPara="1" wrap="square" lIns="45700" tIns="45700" rIns="45700" bIns="45700" anchor="t" anchorCtr="0">
            <a:noAutofit/>
          </a:bodyPr>
          <a:lstStyle/>
          <a:p>
            <a:pPr marL="91440" lvl="0" indent="-139700" algn="l" rtl="0">
              <a:lnSpc>
                <a:spcPct val="90000"/>
              </a:lnSpc>
              <a:spcBef>
                <a:spcPts val="0"/>
              </a:spcBef>
              <a:spcAft>
                <a:spcPts val="0"/>
              </a:spcAft>
              <a:buSzPts val="2200"/>
              <a:buFont typeface="Noto Sans Symbols"/>
              <a:buChar char="❖"/>
            </a:pPr>
            <a:r>
              <a:rPr lang="en-US">
                <a:latin typeface="Cambria"/>
                <a:ea typeface="Cambria"/>
                <a:cs typeface="Cambria"/>
                <a:sym typeface="Cambria"/>
              </a:rPr>
              <a:t>With convergent plate boundaries the plates are moving toward each other, or converging. There are two types of convergent plate boundaries: </a:t>
            </a:r>
            <a:endParaRPr>
              <a:latin typeface="Cambria"/>
              <a:ea typeface="Cambria"/>
              <a:cs typeface="Cambria"/>
              <a:sym typeface="Cambria"/>
            </a:endParaRPr>
          </a:p>
          <a:p>
            <a:pPr marL="265176" lvl="1" indent="-137159" algn="l" rtl="0">
              <a:lnSpc>
                <a:spcPct val="90000"/>
              </a:lnSpc>
              <a:spcBef>
                <a:spcPts val="400"/>
              </a:spcBef>
              <a:spcAft>
                <a:spcPts val="0"/>
              </a:spcAft>
              <a:buSzPts val="1800"/>
              <a:buFont typeface="Noto Sans Symbols"/>
              <a:buChar char="❖"/>
            </a:pPr>
            <a:r>
              <a:rPr lang="en-US">
                <a:latin typeface="Cambria"/>
                <a:ea typeface="Cambria"/>
                <a:cs typeface="Cambria"/>
                <a:sym typeface="Cambria"/>
              </a:rPr>
              <a:t>Subduction Boundaries</a:t>
            </a:r>
            <a:endParaRPr/>
          </a:p>
          <a:p>
            <a:pPr marL="265176" lvl="1" indent="-137159" algn="l" rtl="0">
              <a:lnSpc>
                <a:spcPct val="90000"/>
              </a:lnSpc>
              <a:spcBef>
                <a:spcPts val="600"/>
              </a:spcBef>
              <a:spcAft>
                <a:spcPts val="0"/>
              </a:spcAft>
              <a:buSzPts val="1800"/>
              <a:buFont typeface="Noto Sans Symbols"/>
              <a:buChar char="❖"/>
            </a:pPr>
            <a:r>
              <a:rPr lang="en-US">
                <a:latin typeface="Cambria"/>
                <a:ea typeface="Cambria"/>
                <a:cs typeface="Cambria"/>
                <a:sym typeface="Cambria"/>
              </a:rPr>
              <a:t>Collision Boundaries </a:t>
            </a:r>
            <a:endParaRPr/>
          </a:p>
          <a:p>
            <a:pPr marL="91440" lvl="0" indent="-139700" algn="l" rtl="0">
              <a:lnSpc>
                <a:spcPct val="90000"/>
              </a:lnSpc>
              <a:spcBef>
                <a:spcPts val="1600"/>
              </a:spcBef>
              <a:spcAft>
                <a:spcPts val="0"/>
              </a:spcAft>
              <a:buSzPts val="2200"/>
              <a:buFont typeface="Noto Sans Symbols"/>
              <a:buChar char="❖"/>
            </a:pPr>
            <a:r>
              <a:rPr lang="en-US">
                <a:latin typeface="Cambria"/>
                <a:ea typeface="Cambria"/>
                <a:cs typeface="Cambria"/>
                <a:sym typeface="Cambria"/>
              </a:rPr>
              <a:t>Subduction boundaries occur when an oceanic plate goes beneath another plate (subducting). These can occur when:</a:t>
            </a:r>
            <a:endParaRPr/>
          </a:p>
          <a:p>
            <a:pPr marL="265176" lvl="1" indent="-137159" algn="l" rtl="0">
              <a:lnSpc>
                <a:spcPct val="90000"/>
              </a:lnSpc>
              <a:spcBef>
                <a:spcPts val="400"/>
              </a:spcBef>
              <a:spcAft>
                <a:spcPts val="0"/>
              </a:spcAft>
              <a:buSzPts val="1800"/>
              <a:buFont typeface="Noto Sans Symbols"/>
              <a:buChar char="❖"/>
            </a:pPr>
            <a:r>
              <a:rPr lang="en-US">
                <a:latin typeface="Cambria"/>
                <a:ea typeface="Cambria"/>
                <a:cs typeface="Cambria"/>
                <a:sym typeface="Cambria"/>
              </a:rPr>
              <a:t>Two oceanic plates converge. They will form a deep-sea trench, which is followed by the formation of a chain of volcanic islands. Ex.: the Mariana Trench that has created the volcanic Mariana Islands.</a:t>
            </a:r>
            <a:endParaRPr/>
          </a:p>
          <a:p>
            <a:pPr marL="265176" lvl="1" indent="-137159" algn="l" rtl="0">
              <a:lnSpc>
                <a:spcPct val="90000"/>
              </a:lnSpc>
              <a:spcBef>
                <a:spcPts val="600"/>
              </a:spcBef>
              <a:spcAft>
                <a:spcPts val="0"/>
              </a:spcAft>
              <a:buSzPts val="1800"/>
              <a:buFont typeface="Noto Sans Symbols"/>
              <a:buChar char="❖"/>
            </a:pPr>
            <a:r>
              <a:rPr lang="en-US">
                <a:latin typeface="Cambria"/>
                <a:ea typeface="Cambria"/>
                <a:cs typeface="Cambria"/>
                <a:sym typeface="Cambria"/>
              </a:rPr>
              <a:t>An oceanic plate and a continental plate converge. When oceanic plates converge with continental plates, the denser oceanic plate subducts beneath the continental plate</a:t>
            </a:r>
            <a:r>
              <a:rPr lang="en-US" b="1">
                <a:latin typeface="Cambria"/>
                <a:ea typeface="Cambria"/>
                <a:cs typeface="Cambria"/>
                <a:sym typeface="Cambria"/>
              </a:rPr>
              <a:t>.  </a:t>
            </a:r>
            <a:r>
              <a:rPr lang="en-US">
                <a:latin typeface="Cambria"/>
                <a:ea typeface="Cambria"/>
                <a:cs typeface="Cambria"/>
                <a:sym typeface="Cambria"/>
              </a:rPr>
              <a:t>A deep sea trench is formed, and then a mountain chain and volcano may form.</a:t>
            </a:r>
            <a:endParaRPr/>
          </a:p>
          <a:p>
            <a:pPr marL="91440" lvl="0" indent="0" algn="l" rtl="0">
              <a:lnSpc>
                <a:spcPct val="90000"/>
              </a:lnSpc>
              <a:spcBef>
                <a:spcPts val="1600"/>
              </a:spcBef>
              <a:spcAft>
                <a:spcPts val="0"/>
              </a:spcAft>
              <a:buSzPts val="2200"/>
              <a:buNone/>
            </a:pP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25"/>
        <p:cNvGrpSpPr/>
        <p:nvPr/>
      </p:nvGrpSpPr>
      <p:grpSpPr>
        <a:xfrm>
          <a:off x="0" y="0"/>
          <a:ext cx="0" cy="0"/>
          <a:chOff x="0" y="0"/>
          <a:chExt cx="0" cy="0"/>
        </a:xfrm>
      </p:grpSpPr>
      <p:sp>
        <p:nvSpPr>
          <p:cNvPr id="126" name="Google Shape;126;p17"/>
          <p:cNvSpPr txBox="1">
            <a:spLocks noGrp="1"/>
          </p:cNvSpPr>
          <p:nvPr>
            <p:ph type="title"/>
          </p:nvPr>
        </p:nvSpPr>
        <p:spPr>
          <a:xfrm>
            <a:off x="1024128" y="585216"/>
            <a:ext cx="9720072" cy="1499616"/>
          </a:xfrm>
          <a:prstGeom prst="rect">
            <a:avLst/>
          </a:prstGeom>
          <a:noFill/>
          <a:ln>
            <a:noFill/>
          </a:ln>
        </p:spPr>
        <p:txBody>
          <a:bodyPr spcFirstLastPara="1" wrap="square" lIns="91425" tIns="45700" rIns="91425" bIns="45700" anchor="ctr" anchorCtr="0">
            <a:noAutofit/>
          </a:bodyPr>
          <a:lstStyle/>
          <a:p>
            <a:pPr marL="0" lvl="0" indent="0" algn="l" rtl="0">
              <a:lnSpc>
                <a:spcPct val="80000"/>
              </a:lnSpc>
              <a:spcBef>
                <a:spcPts val="0"/>
              </a:spcBef>
              <a:spcAft>
                <a:spcPts val="0"/>
              </a:spcAft>
              <a:buClr>
                <a:srgbClr val="0C0C0C"/>
              </a:buClr>
              <a:buSzPts val="5000"/>
              <a:buFont typeface="Twentieth Century"/>
              <a:buNone/>
            </a:pPr>
            <a:r>
              <a:rPr lang="en-US"/>
              <a:t>CONVERGENT PLATE BOUNDARY</a:t>
            </a:r>
            <a:endParaRPr/>
          </a:p>
        </p:txBody>
      </p:sp>
      <p:sp>
        <p:nvSpPr>
          <p:cNvPr id="127" name="Google Shape;127;p17"/>
          <p:cNvSpPr txBox="1">
            <a:spLocks noGrp="1"/>
          </p:cNvSpPr>
          <p:nvPr>
            <p:ph type="body" idx="1"/>
          </p:nvPr>
        </p:nvSpPr>
        <p:spPr>
          <a:xfrm>
            <a:off x="244699" y="2286000"/>
            <a:ext cx="5534308" cy="4023360"/>
          </a:xfrm>
          <a:prstGeom prst="rect">
            <a:avLst/>
          </a:prstGeom>
          <a:noFill/>
          <a:ln>
            <a:noFill/>
          </a:ln>
        </p:spPr>
        <p:txBody>
          <a:bodyPr spcFirstLastPara="1" wrap="square" lIns="45700" tIns="45700" rIns="45700" bIns="45700" anchor="t" anchorCtr="0">
            <a:noAutofit/>
          </a:bodyPr>
          <a:lstStyle/>
          <a:p>
            <a:pPr marL="91440" lvl="0" indent="-139700" algn="l" rtl="0">
              <a:lnSpc>
                <a:spcPct val="90000"/>
              </a:lnSpc>
              <a:spcBef>
                <a:spcPts val="0"/>
              </a:spcBef>
              <a:spcAft>
                <a:spcPts val="0"/>
              </a:spcAft>
              <a:buSzPts val="2200"/>
              <a:buFont typeface="Noto Sans Symbols"/>
              <a:buChar char="❖"/>
            </a:pPr>
            <a:r>
              <a:rPr lang="en-US">
                <a:latin typeface="Cambria"/>
                <a:ea typeface="Cambria"/>
                <a:cs typeface="Cambria"/>
                <a:sym typeface="Cambria"/>
              </a:rPr>
              <a:t>Collision boundaries are also considered convergent boundaries. These boundaries occur when: </a:t>
            </a:r>
            <a:endParaRPr/>
          </a:p>
          <a:p>
            <a:pPr marL="91440" lvl="0" indent="-139700" algn="l" rtl="0">
              <a:lnSpc>
                <a:spcPct val="90000"/>
              </a:lnSpc>
              <a:spcBef>
                <a:spcPts val="1400"/>
              </a:spcBef>
              <a:spcAft>
                <a:spcPts val="0"/>
              </a:spcAft>
              <a:buSzPts val="2200"/>
              <a:buFont typeface="Noto Sans Symbols"/>
              <a:buChar char="❖"/>
            </a:pPr>
            <a:r>
              <a:rPr lang="en-US">
                <a:latin typeface="Cambria"/>
                <a:ea typeface="Cambria"/>
                <a:cs typeface="Cambria"/>
                <a:sym typeface="Cambria"/>
              </a:rPr>
              <a:t>Two converging plates carry continents- these two continents generally become glued together, creating one larger continent. This collision generally will cause one plate to be pushed upward into a mountain range. Ex. Creation of the Himalaya Mountains. </a:t>
            </a:r>
            <a:endParaRPr/>
          </a:p>
          <a:p>
            <a:pPr marL="91440" lvl="0" indent="0" algn="l" rtl="0">
              <a:lnSpc>
                <a:spcPct val="90000"/>
              </a:lnSpc>
              <a:spcBef>
                <a:spcPts val="1400"/>
              </a:spcBef>
              <a:spcAft>
                <a:spcPts val="0"/>
              </a:spcAft>
              <a:buSzPts val="2200"/>
              <a:buNone/>
            </a:pPr>
            <a:endParaRPr/>
          </a:p>
        </p:txBody>
      </p:sp>
      <p:pic>
        <p:nvPicPr>
          <p:cNvPr id="128" name="Google Shape;128;p17"/>
          <p:cNvPicPr preferRelativeResize="0">
            <a:picLocks noGrp="1"/>
          </p:cNvPicPr>
          <p:nvPr>
            <p:ph type="body" idx="2"/>
          </p:nvPr>
        </p:nvPicPr>
        <p:blipFill rotWithShape="1">
          <a:blip r:embed="rId3">
            <a:alphaModFix/>
          </a:blip>
          <a:srcRect/>
          <a:stretch/>
        </p:blipFill>
        <p:spPr>
          <a:xfrm>
            <a:off x="6194738" y="1880315"/>
            <a:ext cx="5435803" cy="3940936"/>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32"/>
        <p:cNvGrpSpPr/>
        <p:nvPr/>
      </p:nvGrpSpPr>
      <p:grpSpPr>
        <a:xfrm>
          <a:off x="0" y="0"/>
          <a:ext cx="0" cy="0"/>
          <a:chOff x="0" y="0"/>
          <a:chExt cx="0" cy="0"/>
        </a:xfrm>
      </p:grpSpPr>
      <p:sp>
        <p:nvSpPr>
          <p:cNvPr id="133" name="Google Shape;133;p18"/>
          <p:cNvSpPr txBox="1">
            <a:spLocks noGrp="1"/>
          </p:cNvSpPr>
          <p:nvPr>
            <p:ph type="title"/>
          </p:nvPr>
        </p:nvSpPr>
        <p:spPr>
          <a:xfrm>
            <a:off x="1024128" y="585216"/>
            <a:ext cx="9720072" cy="1499616"/>
          </a:xfrm>
          <a:prstGeom prst="rect">
            <a:avLst/>
          </a:prstGeom>
          <a:noFill/>
          <a:ln>
            <a:noFill/>
          </a:ln>
        </p:spPr>
        <p:txBody>
          <a:bodyPr spcFirstLastPara="1" wrap="square" lIns="91425" tIns="45700" rIns="91425" bIns="45700" anchor="ctr" anchorCtr="0">
            <a:noAutofit/>
          </a:bodyPr>
          <a:lstStyle/>
          <a:p>
            <a:pPr marL="0" lvl="0" indent="0" algn="l" rtl="0">
              <a:lnSpc>
                <a:spcPct val="80000"/>
              </a:lnSpc>
              <a:spcBef>
                <a:spcPts val="0"/>
              </a:spcBef>
              <a:spcAft>
                <a:spcPts val="0"/>
              </a:spcAft>
              <a:buClr>
                <a:srgbClr val="0C0C0C"/>
              </a:buClr>
              <a:buSzPts val="5000"/>
              <a:buFont typeface="Twentieth Century"/>
              <a:buNone/>
            </a:pPr>
            <a:r>
              <a:rPr lang="en-US"/>
              <a:t>DIVERGENT PLATE BOUNDARY</a:t>
            </a:r>
            <a:endParaRPr/>
          </a:p>
        </p:txBody>
      </p:sp>
      <p:sp>
        <p:nvSpPr>
          <p:cNvPr id="134" name="Google Shape;134;p18"/>
          <p:cNvSpPr txBox="1">
            <a:spLocks noGrp="1"/>
          </p:cNvSpPr>
          <p:nvPr>
            <p:ph type="body" idx="1"/>
          </p:nvPr>
        </p:nvSpPr>
        <p:spPr>
          <a:xfrm>
            <a:off x="561300" y="1918950"/>
            <a:ext cx="6038700" cy="4390500"/>
          </a:xfrm>
          <a:prstGeom prst="rect">
            <a:avLst/>
          </a:prstGeom>
          <a:noFill/>
          <a:ln>
            <a:noFill/>
          </a:ln>
        </p:spPr>
        <p:txBody>
          <a:bodyPr spcFirstLastPara="1" wrap="square" lIns="45700" tIns="45700" rIns="45700" bIns="45700" anchor="t" anchorCtr="0">
            <a:noAutofit/>
          </a:bodyPr>
          <a:lstStyle/>
          <a:p>
            <a:pPr marL="91440" lvl="0" indent="-139700" algn="l" rtl="0">
              <a:lnSpc>
                <a:spcPct val="90000"/>
              </a:lnSpc>
              <a:spcBef>
                <a:spcPts val="0"/>
              </a:spcBef>
              <a:spcAft>
                <a:spcPts val="0"/>
              </a:spcAft>
              <a:buSzPts val="2200"/>
              <a:buFont typeface="Noto Sans Symbols"/>
              <a:buChar char="❖"/>
            </a:pPr>
            <a:r>
              <a:rPr lang="en-US">
                <a:latin typeface="Cambria"/>
                <a:ea typeface="Cambria"/>
                <a:cs typeface="Cambria"/>
                <a:sym typeface="Cambria"/>
              </a:rPr>
              <a:t>When two lithospheric plates move away from each other they are considered to be a divergent boundary. </a:t>
            </a:r>
            <a:endParaRPr>
              <a:latin typeface="Cambria"/>
              <a:ea typeface="Cambria"/>
              <a:cs typeface="Cambria"/>
              <a:sym typeface="Cambria"/>
            </a:endParaRPr>
          </a:p>
          <a:p>
            <a:pPr marL="91440" lvl="0" indent="-139700" algn="l" rtl="0">
              <a:lnSpc>
                <a:spcPct val="90000"/>
              </a:lnSpc>
              <a:spcBef>
                <a:spcPts val="1400"/>
              </a:spcBef>
              <a:spcAft>
                <a:spcPts val="0"/>
              </a:spcAft>
              <a:buSzPts val="2200"/>
              <a:buFont typeface="Noto Sans Symbols"/>
              <a:buChar char="❖"/>
            </a:pPr>
            <a:r>
              <a:rPr lang="en-US">
                <a:latin typeface="Cambria"/>
                <a:ea typeface="Cambria"/>
                <a:cs typeface="Cambria"/>
                <a:sym typeface="Cambria"/>
              </a:rPr>
              <a:t>Divergent boundaries, sometimes referred to as “spreading centers,” occur during seafloor spreading. Magma from the mantle will rise through the opening in the crust when the seafloor spreads apart, creating a ridge or rift. Ex. the Mid-Atlantic Ridge.</a:t>
            </a:r>
            <a:endParaRPr/>
          </a:p>
          <a:p>
            <a:pPr marL="91440" lvl="0" indent="0" algn="l" rtl="0">
              <a:lnSpc>
                <a:spcPct val="90000"/>
              </a:lnSpc>
              <a:spcBef>
                <a:spcPts val="1400"/>
              </a:spcBef>
              <a:spcAft>
                <a:spcPts val="0"/>
              </a:spcAft>
              <a:buSzPts val="2200"/>
              <a:buNone/>
            </a:pPr>
            <a:endParaRPr/>
          </a:p>
        </p:txBody>
      </p:sp>
      <p:pic>
        <p:nvPicPr>
          <p:cNvPr id="135" name="Google Shape;135;p18"/>
          <p:cNvPicPr preferRelativeResize="0">
            <a:picLocks noGrp="1"/>
          </p:cNvPicPr>
          <p:nvPr>
            <p:ph type="body" idx="2"/>
          </p:nvPr>
        </p:nvPicPr>
        <p:blipFill rotWithShape="1">
          <a:blip r:embed="rId3">
            <a:alphaModFix/>
          </a:blip>
          <a:srcRect/>
          <a:stretch/>
        </p:blipFill>
        <p:spPr>
          <a:xfrm>
            <a:off x="7089392" y="1764406"/>
            <a:ext cx="4540231" cy="4185633"/>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39"/>
        <p:cNvGrpSpPr/>
        <p:nvPr/>
      </p:nvGrpSpPr>
      <p:grpSpPr>
        <a:xfrm>
          <a:off x="0" y="0"/>
          <a:ext cx="0" cy="0"/>
          <a:chOff x="0" y="0"/>
          <a:chExt cx="0" cy="0"/>
        </a:xfrm>
      </p:grpSpPr>
      <p:sp>
        <p:nvSpPr>
          <p:cNvPr id="140" name="Google Shape;140;p19"/>
          <p:cNvSpPr txBox="1">
            <a:spLocks noGrp="1"/>
          </p:cNvSpPr>
          <p:nvPr>
            <p:ph type="title"/>
          </p:nvPr>
        </p:nvSpPr>
        <p:spPr>
          <a:xfrm>
            <a:off x="1024128" y="585216"/>
            <a:ext cx="9720072" cy="1499616"/>
          </a:xfrm>
          <a:prstGeom prst="rect">
            <a:avLst/>
          </a:prstGeom>
          <a:noFill/>
          <a:ln>
            <a:noFill/>
          </a:ln>
        </p:spPr>
        <p:txBody>
          <a:bodyPr spcFirstLastPara="1" wrap="square" lIns="91425" tIns="45700" rIns="91425" bIns="45700" anchor="ctr" anchorCtr="0">
            <a:noAutofit/>
          </a:bodyPr>
          <a:lstStyle/>
          <a:p>
            <a:pPr marL="0" lvl="0" indent="0" algn="l" rtl="0">
              <a:lnSpc>
                <a:spcPct val="80000"/>
              </a:lnSpc>
              <a:spcBef>
                <a:spcPts val="0"/>
              </a:spcBef>
              <a:spcAft>
                <a:spcPts val="0"/>
              </a:spcAft>
              <a:buClr>
                <a:srgbClr val="0C0C0C"/>
              </a:buClr>
              <a:buSzPts val="5000"/>
              <a:buFont typeface="Twentieth Century"/>
              <a:buNone/>
            </a:pPr>
            <a:r>
              <a:rPr lang="en-US"/>
              <a:t>TRANSFORM PLATE BOUNDARIES</a:t>
            </a:r>
            <a:endParaRPr/>
          </a:p>
        </p:txBody>
      </p:sp>
      <p:sp>
        <p:nvSpPr>
          <p:cNvPr id="141" name="Google Shape;141;p19"/>
          <p:cNvSpPr txBox="1">
            <a:spLocks noGrp="1"/>
          </p:cNvSpPr>
          <p:nvPr>
            <p:ph type="body" idx="1"/>
          </p:nvPr>
        </p:nvSpPr>
        <p:spPr>
          <a:xfrm>
            <a:off x="460425" y="1867425"/>
            <a:ext cx="6036300" cy="4441800"/>
          </a:xfrm>
          <a:prstGeom prst="rect">
            <a:avLst/>
          </a:prstGeom>
          <a:noFill/>
          <a:ln>
            <a:noFill/>
          </a:ln>
        </p:spPr>
        <p:txBody>
          <a:bodyPr spcFirstLastPara="1" wrap="square" lIns="45700" tIns="45700" rIns="45700" bIns="45700" anchor="t" anchorCtr="0">
            <a:noAutofit/>
          </a:bodyPr>
          <a:lstStyle/>
          <a:p>
            <a:pPr marL="91440" lvl="0" indent="-139700" algn="l" rtl="0">
              <a:lnSpc>
                <a:spcPct val="90000"/>
              </a:lnSpc>
              <a:spcBef>
                <a:spcPts val="0"/>
              </a:spcBef>
              <a:spcAft>
                <a:spcPts val="0"/>
              </a:spcAft>
              <a:buSzPts val="2200"/>
              <a:buFont typeface="Noto Sans Symbols"/>
              <a:buChar char="❖"/>
            </a:pPr>
            <a:r>
              <a:rPr lang="en-US">
                <a:latin typeface="Cambria"/>
                <a:ea typeface="Cambria"/>
                <a:cs typeface="Cambria"/>
                <a:sym typeface="Cambria"/>
              </a:rPr>
              <a:t>Transform boundaries are when two plates slide past one another. With transform boundaries the movement of the plates is not equal. </a:t>
            </a:r>
            <a:endParaRPr>
              <a:latin typeface="Cambria"/>
              <a:ea typeface="Cambria"/>
              <a:cs typeface="Cambria"/>
              <a:sym typeface="Cambria"/>
            </a:endParaRPr>
          </a:p>
          <a:p>
            <a:pPr marL="91440" lvl="0" indent="-139700" algn="l" rtl="0">
              <a:lnSpc>
                <a:spcPct val="90000"/>
              </a:lnSpc>
              <a:spcBef>
                <a:spcPts val="1400"/>
              </a:spcBef>
              <a:spcAft>
                <a:spcPts val="0"/>
              </a:spcAft>
              <a:buSzPts val="2200"/>
              <a:buFont typeface="Noto Sans Symbols"/>
              <a:buChar char="❖"/>
            </a:pPr>
            <a:r>
              <a:rPr lang="en-US">
                <a:latin typeface="Cambria"/>
                <a:ea typeface="Cambria"/>
                <a:cs typeface="Cambria"/>
                <a:sym typeface="Cambria"/>
              </a:rPr>
              <a:t>An example of a transform boundary is in California, where the North American plate passes along the Pacific Plate, along the San Andreas Fault. </a:t>
            </a:r>
            <a:endParaRPr>
              <a:latin typeface="Cambria"/>
              <a:ea typeface="Cambria"/>
              <a:cs typeface="Cambria"/>
              <a:sym typeface="Cambria"/>
            </a:endParaRPr>
          </a:p>
          <a:p>
            <a:pPr marL="265176" lvl="1" indent="-137159" algn="l" rtl="0">
              <a:lnSpc>
                <a:spcPct val="90000"/>
              </a:lnSpc>
              <a:spcBef>
                <a:spcPts val="400"/>
              </a:spcBef>
              <a:spcAft>
                <a:spcPts val="0"/>
              </a:spcAft>
              <a:buSzPts val="1800"/>
              <a:buFont typeface="Noto Sans Symbols"/>
              <a:buChar char="❖"/>
            </a:pPr>
            <a:r>
              <a:rPr lang="en-US">
                <a:latin typeface="Cambria"/>
                <a:ea typeface="Cambria"/>
                <a:cs typeface="Cambria"/>
                <a:sym typeface="Cambria"/>
              </a:rPr>
              <a:t>During this movement the Pacific Plate is moving Northwest and the North American Plates is moving southwest. </a:t>
            </a:r>
            <a:endParaRPr>
              <a:latin typeface="Cambria"/>
              <a:ea typeface="Cambria"/>
              <a:cs typeface="Cambria"/>
              <a:sym typeface="Cambria"/>
            </a:endParaRPr>
          </a:p>
          <a:p>
            <a:pPr marL="265176" lvl="1" indent="-137159" algn="l" rtl="0">
              <a:lnSpc>
                <a:spcPct val="90000"/>
              </a:lnSpc>
              <a:spcBef>
                <a:spcPts val="600"/>
              </a:spcBef>
              <a:spcAft>
                <a:spcPts val="0"/>
              </a:spcAft>
              <a:buSzPts val="1800"/>
              <a:buFont typeface="Noto Sans Symbols"/>
              <a:buChar char="❖"/>
            </a:pPr>
            <a:r>
              <a:rPr lang="en-US">
                <a:latin typeface="Cambria"/>
                <a:ea typeface="Cambria"/>
                <a:cs typeface="Cambria"/>
                <a:sym typeface="Cambria"/>
              </a:rPr>
              <a:t>Portions of the San Andreas Fault move as much as five centimeters per year, whereas in other sections it has not moved in over a century.</a:t>
            </a:r>
            <a:endParaRPr/>
          </a:p>
          <a:p>
            <a:pPr marL="91440" lvl="0" indent="0" algn="l" rtl="0">
              <a:lnSpc>
                <a:spcPct val="90000"/>
              </a:lnSpc>
              <a:spcBef>
                <a:spcPts val="1600"/>
              </a:spcBef>
              <a:spcAft>
                <a:spcPts val="0"/>
              </a:spcAft>
              <a:buSzPts val="2200"/>
              <a:buNone/>
            </a:pPr>
            <a:endParaRPr/>
          </a:p>
        </p:txBody>
      </p:sp>
      <p:pic>
        <p:nvPicPr>
          <p:cNvPr id="142" name="Google Shape;142;p19"/>
          <p:cNvPicPr preferRelativeResize="0">
            <a:picLocks noGrp="1"/>
          </p:cNvPicPr>
          <p:nvPr>
            <p:ph type="body" idx="2"/>
          </p:nvPr>
        </p:nvPicPr>
        <p:blipFill rotWithShape="1">
          <a:blip r:embed="rId3">
            <a:alphaModFix/>
          </a:blip>
          <a:srcRect/>
          <a:stretch/>
        </p:blipFill>
        <p:spPr>
          <a:xfrm>
            <a:off x="8062174" y="173221"/>
            <a:ext cx="3953814" cy="3915177"/>
          </a:xfrm>
          <a:prstGeom prst="rect">
            <a:avLst/>
          </a:prstGeom>
          <a:noFill/>
          <a:ln>
            <a:noFill/>
          </a:ln>
        </p:spPr>
      </p:pic>
      <p:pic>
        <p:nvPicPr>
          <p:cNvPr id="143" name="Google Shape;143;p19"/>
          <p:cNvPicPr preferRelativeResize="0"/>
          <p:nvPr/>
        </p:nvPicPr>
        <p:blipFill rotWithShape="1">
          <a:blip r:embed="rId4">
            <a:alphaModFix/>
          </a:blip>
          <a:srcRect/>
          <a:stretch/>
        </p:blipFill>
        <p:spPr>
          <a:xfrm>
            <a:off x="6897169" y="3920972"/>
            <a:ext cx="2863441" cy="2710610"/>
          </a:xfrm>
          <a:prstGeom prst="rect">
            <a:avLst/>
          </a:prstGeom>
          <a:noFill/>
          <a:ln>
            <a:noFill/>
          </a:ln>
        </p:spPr>
      </p:pic>
      <p:pic>
        <p:nvPicPr>
          <p:cNvPr id="144" name="Google Shape;144;p19"/>
          <p:cNvPicPr preferRelativeResize="0"/>
          <p:nvPr/>
        </p:nvPicPr>
        <p:blipFill rotWithShape="1">
          <a:blip r:embed="rId5">
            <a:alphaModFix/>
          </a:blip>
          <a:srcRect/>
          <a:stretch/>
        </p:blipFill>
        <p:spPr>
          <a:xfrm>
            <a:off x="9878093" y="4600461"/>
            <a:ext cx="2172535" cy="1851853"/>
          </a:xfrm>
          <a:prstGeom prst="rect">
            <a:avLst/>
          </a:prstGeom>
          <a:noFill/>
          <a:ln>
            <a:noFill/>
          </a:ln>
        </p:spPr>
      </p:pic>
    </p:spTree>
  </p:cSld>
  <p:clrMapOvr>
    <a:masterClrMapping/>
  </p:clrMapOvr>
</p:sld>
</file>

<file path=ppt/theme/theme1.xml><?xml version="1.0" encoding="utf-8"?>
<a:theme xmlns:a="http://schemas.openxmlformats.org/drawingml/2006/main" name="Integral">
  <a:themeElements>
    <a:clrScheme name="Integral">
      <a:dk1>
        <a:srgbClr val="000000"/>
      </a:dk1>
      <a:lt1>
        <a:srgbClr val="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555</Words>
  <Application>Microsoft Office PowerPoint</Application>
  <PresentationFormat>Widescreen</PresentationFormat>
  <Paragraphs>34</Paragraphs>
  <Slides>7</Slides>
  <Notes>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Cambria</vt:lpstr>
      <vt:lpstr>Noto Sans Symbols</vt:lpstr>
      <vt:lpstr>Twentieth Century</vt:lpstr>
      <vt:lpstr>Integral</vt:lpstr>
      <vt:lpstr>PLATE TECTONICS</vt:lpstr>
      <vt:lpstr>THEORY OF PLATE TECTONICS</vt:lpstr>
      <vt:lpstr>THEORY OF PLATE TECTONICS</vt:lpstr>
      <vt:lpstr>CONVERGENT PLATE BOUNDARY</vt:lpstr>
      <vt:lpstr>CONVERGENT PLATE BOUNDARY</vt:lpstr>
      <vt:lpstr>DIVERGENT PLATE BOUNDARY</vt:lpstr>
      <vt:lpstr>TRANSFORM PLATE BOUNDARIES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PLATE TECTONICS</dc:title>
  <dc:creator>Aguilar, Ana</dc:creator>
  <cp:lastModifiedBy>Aguilar, Ana</cp:lastModifiedBy>
  <cp:revision>1</cp:revision>
  <dcterms:modified xsi:type="dcterms:W3CDTF">2021-04-23T17:55:05Z</dcterms:modified>
</cp:coreProperties>
</file>