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Responses to Imperialism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6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5717576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Russo-Japanese War (1904-1905)- </a:t>
            </a:r>
            <a:r>
              <a:rPr lang="en-US" sz="2400" dirty="0"/>
              <a:t>Russia sought a warm-water port on the Pacific Ocean for their navy and trade. The Japanese government perceived a Russian threat to its strategic interests in Korea and chose to go to war.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After </a:t>
            </a:r>
            <a:r>
              <a:rPr lang="en-US" sz="2400" dirty="0"/>
              <a:t>negotiations broke </a:t>
            </a:r>
            <a:r>
              <a:rPr lang="en-US" sz="2400" dirty="0" smtClean="0"/>
              <a:t>down, </a:t>
            </a:r>
            <a:r>
              <a:rPr lang="en-US" sz="2400" dirty="0"/>
              <a:t>the Japanese Navy attacked the Russian fleet in a surprise attack</a:t>
            </a:r>
            <a:r>
              <a:rPr lang="en-US" sz="2400" dirty="0" smtClean="0"/>
              <a:t>. 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Japan </a:t>
            </a:r>
            <a:r>
              <a:rPr lang="en-US" sz="2400" dirty="0" smtClean="0"/>
              <a:t>wins (surprisingly</a:t>
            </a:r>
            <a:r>
              <a:rPr lang="en-US" sz="2400" dirty="0"/>
              <a:t>) </a:t>
            </a:r>
            <a:r>
              <a:rPr lang="en-US" sz="2400" dirty="0" smtClean="0"/>
              <a:t>and US negotiates the treaty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6" descr="http://images.fineartamerica.com/images-medium-large/russo-japanese-war-1905-grang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77" y="2033574"/>
            <a:ext cx="4382924" cy="427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72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this presentation…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4116" y="1383515"/>
            <a:ext cx="4423064" cy="543120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97515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Use the bubbles on the map to write notes about each region’s responses to Imperialism.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Write the name of the event and the year it took place (highlighted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in the notes)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Write a short summary that details what happened. Be sure to include: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Countries or people involved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What was the outcome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Color in the country after you have written the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7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of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970" y="1886755"/>
            <a:ext cx="6593983" cy="45011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Issues </a:t>
            </a:r>
            <a:r>
              <a:rPr lang="en-US" dirty="0" smtClean="0">
                <a:solidFill>
                  <a:srgbClr val="FF0000"/>
                </a:solidFill>
              </a:rPr>
              <a:t>Monroe Doctrine (1823) </a:t>
            </a:r>
            <a:r>
              <a:rPr lang="en-US" dirty="0" smtClean="0"/>
              <a:t>to halt imperialism by European nations in Latin America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Overthrow of Hawaiian Monarchy (1893)- </a:t>
            </a:r>
            <a:r>
              <a:rPr lang="en-US" dirty="0" smtClean="0"/>
              <a:t>US </a:t>
            </a:r>
            <a:r>
              <a:rPr lang="en-US" dirty="0"/>
              <a:t>sugar plantations in Hawaii become very </a:t>
            </a:r>
            <a:r>
              <a:rPr lang="en-US" dirty="0" smtClean="0"/>
              <a:t>valuable, but new Hawaiian Queen </a:t>
            </a:r>
            <a:r>
              <a:rPr lang="en-US" dirty="0"/>
              <a:t>Liliuokalani threatens to take them </a:t>
            </a:r>
            <a:r>
              <a:rPr lang="en-US" dirty="0" smtClean="0"/>
              <a:t>under </a:t>
            </a:r>
            <a:r>
              <a:rPr lang="en-US" dirty="0"/>
              <a:t>Hawaiian </a:t>
            </a:r>
            <a:r>
              <a:rPr lang="en-US" dirty="0" smtClean="0"/>
              <a:t>control in 1891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US sends envoy to </a:t>
            </a:r>
            <a:r>
              <a:rPr lang="en-US" dirty="0" smtClean="0"/>
              <a:t>overthrow </a:t>
            </a:r>
            <a:r>
              <a:rPr lang="en-US" dirty="0"/>
              <a:t>the </a:t>
            </a:r>
            <a:r>
              <a:rPr lang="en-US" dirty="0" smtClean="0"/>
              <a:t>monarchy, but attempts to annex Hawaii stall after it was discovered that Hawaiians wished to remain independent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After recognizing the strategic importance of the Pearl Harbor naval base during the Spanish-American War, Hawaii became a US territory in 1898. Hawaii became the 50</a:t>
            </a:r>
            <a:r>
              <a:rPr lang="en-US" baseline="30000" dirty="0" smtClean="0"/>
              <a:t>th</a:t>
            </a:r>
            <a:r>
              <a:rPr lang="en-US" dirty="0" smtClean="0"/>
              <a:t> U.S. state in 1959.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6" descr="Image result for Liliuokalan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58" y="1233222"/>
            <a:ext cx="4220693" cy="481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2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of America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7313" y="1918952"/>
            <a:ext cx="5808371" cy="4390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Philippine Insurrection (1899-1902)- </a:t>
            </a:r>
            <a:r>
              <a:rPr lang="en-US" dirty="0" smtClean="0"/>
              <a:t>Philippine Islands </a:t>
            </a:r>
            <a:r>
              <a:rPr lang="en-US" dirty="0"/>
              <a:t>thought they were fighting </a:t>
            </a:r>
            <a:r>
              <a:rPr lang="en-US" i="1" dirty="0" smtClean="0"/>
              <a:t>with </a:t>
            </a:r>
            <a:r>
              <a:rPr lang="en-US" dirty="0"/>
              <a:t>the US against Spain for their </a:t>
            </a:r>
            <a:r>
              <a:rPr lang="en-US" dirty="0" smtClean="0"/>
              <a:t>independence, while the US used the Philippines to fight</a:t>
            </a:r>
            <a:r>
              <a:rPr lang="en-US" i="1" dirty="0" smtClean="0"/>
              <a:t> for </a:t>
            </a:r>
            <a:r>
              <a:rPr lang="en-US" dirty="0" smtClean="0"/>
              <a:t>them. 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After </a:t>
            </a:r>
            <a:r>
              <a:rPr lang="en-US" dirty="0"/>
              <a:t>the Spanish-American War ended, the US </a:t>
            </a:r>
            <a:r>
              <a:rPr lang="en-US" dirty="0" smtClean="0"/>
              <a:t>did not grant the Philippines their independence, which sparked rebellions against their occupation.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Emilio </a:t>
            </a:r>
            <a:r>
              <a:rPr lang="en-US" dirty="0"/>
              <a:t>Aguinaldo leads a bloody 3 year </a:t>
            </a:r>
            <a:r>
              <a:rPr lang="en-US" dirty="0" smtClean="0"/>
              <a:t>conflict which </a:t>
            </a:r>
            <a:r>
              <a:rPr lang="en-US" dirty="0"/>
              <a:t>was longer and much more </a:t>
            </a:r>
            <a:r>
              <a:rPr lang="en-US" dirty="0" smtClean="0"/>
              <a:t>brutal than </a:t>
            </a:r>
            <a:r>
              <a:rPr lang="en-US" dirty="0"/>
              <a:t>the Spanish-American War.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US is victorious &amp; controls the Philippines until 1946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2" descr="http://farm3.staticflickr.com/2642/3838944283_f1a986c364_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41" y="1918952"/>
            <a:ext cx="3802488" cy="442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25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335" y="2286000"/>
            <a:ext cx="54956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Anglo-Zulu War (1879)- </a:t>
            </a:r>
            <a:r>
              <a:rPr lang="en-US" dirty="0" smtClean="0"/>
              <a:t>the Zulu kingdom resisted attempts at annexation and religious conversion by the British. When Great Britain demanded that the Zulu follow their rules, the Zulu refused to negotiate.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Zulu won many battles in the beginning, but ultimately the British declared victory after 5 months of warfare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Great Britain annexed the Zulu territories, ending the Zulu Kingdom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Modern South Africa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828800"/>
            <a:ext cx="5493442" cy="4098953"/>
          </a:xfrm>
        </p:spPr>
      </p:pic>
    </p:spTree>
    <p:extLst>
      <p:ext uri="{BB962C8B-B14F-4D97-AF65-F5344CB8AC3E}">
        <p14:creationId xmlns:p14="http://schemas.microsoft.com/office/powerpoint/2010/main" val="205953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936517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Boer Wars (1899 to 1902)- </a:t>
            </a:r>
            <a:r>
              <a:rPr lang="en-US" dirty="0" smtClean="0"/>
              <a:t>fought between former </a:t>
            </a:r>
            <a:r>
              <a:rPr lang="en-US" dirty="0"/>
              <a:t>Dutch </a:t>
            </a:r>
            <a:r>
              <a:rPr lang="en-US" dirty="0" smtClean="0"/>
              <a:t>farmers, called Boers, and the British in southern Africa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Boers are resentful of British power, anti-slavery policies, and religious mandates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British win, and they formally annex the Cape Colony (South Africa) into their territories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Due to strong anti-rebellion sentiment, any other protests against British rule and independence movements in Africa are ended</a:t>
            </a:r>
            <a:endParaRPr lang="en-US" dirty="0"/>
          </a:p>
        </p:txBody>
      </p:sp>
      <p:pic>
        <p:nvPicPr>
          <p:cNvPr id="5" name="Picture 6" descr="Image result for boer wa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80316"/>
            <a:ext cx="4617895" cy="442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46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213" y="2084832"/>
            <a:ext cx="6387921" cy="4224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rgbClr val="FF0000"/>
                </a:solidFill>
              </a:rPr>
              <a:t>Sepoy</a:t>
            </a:r>
            <a:r>
              <a:rPr lang="en-US" dirty="0" smtClean="0">
                <a:solidFill>
                  <a:srgbClr val="FF0000"/>
                </a:solidFill>
              </a:rPr>
              <a:t> Rebellion (1857)- </a:t>
            </a:r>
            <a:r>
              <a:rPr lang="en-US" dirty="0" smtClean="0"/>
              <a:t>Indian soldiers rebelled  </a:t>
            </a:r>
            <a:r>
              <a:rPr lang="en-US" dirty="0"/>
              <a:t>against </a:t>
            </a:r>
            <a:r>
              <a:rPr lang="en-US" dirty="0" smtClean="0"/>
              <a:t>their treatment by the </a:t>
            </a:r>
            <a:r>
              <a:rPr lang="en-US" dirty="0"/>
              <a:t>East India Company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Sepoys</a:t>
            </a:r>
            <a:r>
              <a:rPr lang="en-US" dirty="0" smtClean="0"/>
              <a:t> </a:t>
            </a:r>
            <a:r>
              <a:rPr lang="en-US" dirty="0"/>
              <a:t>were </a:t>
            </a:r>
            <a:r>
              <a:rPr lang="en-US" dirty="0" smtClean="0"/>
              <a:t>offended </a:t>
            </a:r>
            <a:r>
              <a:rPr lang="en-US" dirty="0"/>
              <a:t>by a rumor that animal fat was used in their rifle cartridges (which they would need to bite off to load the </a:t>
            </a:r>
            <a:r>
              <a:rPr lang="en-US" dirty="0" smtClean="0"/>
              <a:t>rifle). The consumption of animal products is offensive in </a:t>
            </a:r>
            <a:r>
              <a:rPr lang="en-US" dirty="0"/>
              <a:t>both </a:t>
            </a:r>
            <a:r>
              <a:rPr lang="en-US" dirty="0" smtClean="0"/>
              <a:t>the Hindu </a:t>
            </a:r>
            <a:r>
              <a:rPr lang="en-US" dirty="0"/>
              <a:t>and </a:t>
            </a:r>
            <a:r>
              <a:rPr lang="en-US" dirty="0" smtClean="0"/>
              <a:t>Muslim religions. 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Indian </a:t>
            </a:r>
            <a:r>
              <a:rPr lang="en-US" dirty="0"/>
              <a:t>National Congress would be </a:t>
            </a:r>
            <a:r>
              <a:rPr lang="en-US" dirty="0" smtClean="0"/>
              <a:t>created </a:t>
            </a:r>
            <a:r>
              <a:rPr lang="en-US" dirty="0"/>
              <a:t>to push for Indian </a:t>
            </a:r>
            <a:r>
              <a:rPr lang="en-US" dirty="0" smtClean="0"/>
              <a:t>independence, along with the efforts of Mohandas K. </a:t>
            </a:r>
            <a:r>
              <a:rPr lang="en-US" dirty="0" err="1" smtClean="0"/>
              <a:t>Ghandi</a:t>
            </a:r>
            <a:r>
              <a:rPr lang="en-US" dirty="0" smtClean="0"/>
              <a:t>. India was finally awarded independence in 1947.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Britain puts down rebellion but takes </a:t>
            </a:r>
            <a:r>
              <a:rPr lang="en-US" dirty="0" smtClean="0"/>
              <a:t>over </a:t>
            </a:r>
            <a:r>
              <a:rPr lang="en-US" dirty="0"/>
              <a:t>direct control of </a:t>
            </a:r>
            <a:r>
              <a:rPr lang="en-US" dirty="0" smtClean="0"/>
              <a:t>India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283" y="585216"/>
            <a:ext cx="4412831" cy="276329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282" y="3657600"/>
            <a:ext cx="4412831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9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286000"/>
            <a:ext cx="4136775" cy="31426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7915" y="1957589"/>
            <a:ext cx="5924281" cy="43517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Opium Wars- </a:t>
            </a:r>
            <a:r>
              <a:rPr lang="en-US" dirty="0" smtClean="0"/>
              <a:t>a series of battles fought between 1839-1842 and 1856-1860, China becomes increasingly upset over Great Britain importing opium into the country, even though they only have one port open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British win both battles: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First Opium War- Great Britain demanded China open up more ports for trading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Second Opium War- China was carved into different spheres of influence taken by Great Britain, France, and Russia.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455" y="2286000"/>
            <a:ext cx="6503831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Boxer Rebellion (1899</a:t>
            </a:r>
            <a:r>
              <a:rPr lang="en-US" dirty="0" smtClean="0"/>
              <a:t>)- Chinese rebel groups, called Boxers, were angry </a:t>
            </a:r>
            <a:r>
              <a:rPr lang="en-US" dirty="0"/>
              <a:t>over foreign influence in their </a:t>
            </a:r>
            <a:r>
              <a:rPr lang="en-US" dirty="0" smtClean="0"/>
              <a:t>country after the Opium Wars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8 Nation </a:t>
            </a:r>
            <a:r>
              <a:rPr lang="en-US" dirty="0" smtClean="0"/>
              <a:t>Alliance, consisting </a:t>
            </a:r>
            <a:r>
              <a:rPr lang="en-US" dirty="0"/>
              <a:t>of Japan, Russia, Great British, France, the United States, Germany, Italy and </a:t>
            </a:r>
            <a:r>
              <a:rPr lang="en-US" dirty="0" smtClean="0"/>
              <a:t>Austria-Hungary, eventually crushed the rebellion after a brutal war.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Chinese Empress Dowager </a:t>
            </a:r>
            <a:r>
              <a:rPr lang="en-US" dirty="0" err="1"/>
              <a:t>Cixi</a:t>
            </a:r>
            <a:r>
              <a:rPr lang="en-US" dirty="0"/>
              <a:t> supported the </a:t>
            </a:r>
            <a:r>
              <a:rPr lang="en-US" dirty="0" smtClean="0"/>
              <a:t>Boxers, </a:t>
            </a:r>
            <a:r>
              <a:rPr lang="en-US" dirty="0"/>
              <a:t>who fought the combined armies for 55 days before being defeated.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result of the rebellion was a weakening of the Imperial Qing </a:t>
            </a:r>
            <a:r>
              <a:rPr lang="en-US" dirty="0" smtClean="0"/>
              <a:t>Dynasty, </a:t>
            </a:r>
            <a:r>
              <a:rPr lang="en-US" dirty="0"/>
              <a:t>but </a:t>
            </a:r>
            <a:r>
              <a:rPr lang="en-US" dirty="0" smtClean="0"/>
              <a:t>Westerners also gave </a:t>
            </a:r>
            <a:r>
              <a:rPr lang="en-US" dirty="0"/>
              <a:t>up </a:t>
            </a:r>
            <a:r>
              <a:rPr lang="en-US" dirty="0" smtClean="0"/>
              <a:t>on </a:t>
            </a:r>
            <a:r>
              <a:rPr lang="en-US" dirty="0"/>
              <a:t>colonizing China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China forced to pay massive reparations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6" descr="https://upload.wikimedia.org/wikipedia/commons/thumb/9/9e/Beijing_Castle_Boxer_Rebellion_1900_FINAL.jpg/640px-Beijing_Castle_Boxer_Rebellion_1900_FINAL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8639" r="6239"/>
          <a:stretch/>
        </p:blipFill>
        <p:spPr bwMode="auto">
          <a:xfrm>
            <a:off x="6774286" y="1335024"/>
            <a:ext cx="4922536" cy="481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281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2334</TotalTime>
  <Words>766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Responses to Imperialism</vt:lpstr>
      <vt:lpstr>For this presentation…</vt:lpstr>
      <vt:lpstr>United States of America</vt:lpstr>
      <vt:lpstr>United States of America</vt:lpstr>
      <vt:lpstr>Africa</vt:lpstr>
      <vt:lpstr>Africa</vt:lpstr>
      <vt:lpstr>India</vt:lpstr>
      <vt:lpstr>China</vt:lpstr>
      <vt:lpstr>China</vt:lpstr>
      <vt:lpstr>Japan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Imperialism</dc:title>
  <dc:creator>Aguilar, Ana</dc:creator>
  <cp:lastModifiedBy>Aguilar, Ana</cp:lastModifiedBy>
  <cp:revision>18</cp:revision>
  <dcterms:created xsi:type="dcterms:W3CDTF">2017-04-18T22:30:15Z</dcterms:created>
  <dcterms:modified xsi:type="dcterms:W3CDTF">2017-04-20T13:25:09Z</dcterms:modified>
</cp:coreProperties>
</file>