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2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of migration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PEGS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" y="955041"/>
            <a:ext cx="3228975" cy="24571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265" y="955042"/>
            <a:ext cx="3228975" cy="24571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7876" y="548640"/>
            <a:ext cx="4776247" cy="351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74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people move?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1065" y="1905000"/>
            <a:ext cx="5922135" cy="4404360"/>
          </a:xfrm>
        </p:spPr>
        <p:txBody>
          <a:bodyPr/>
          <a:lstStyle/>
          <a:p>
            <a:pPr>
              <a:buFont typeface="Wingdings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Human Migration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00FF"/>
                </a:solidFill>
              </a:rPr>
              <a:t>people</a:t>
            </a:r>
            <a:r>
              <a:rPr lang="en-US" dirty="0" smtClean="0"/>
              <a:t> (in large groups or individually) </a:t>
            </a:r>
            <a:r>
              <a:rPr lang="en-US" dirty="0" smtClean="0">
                <a:solidFill>
                  <a:srgbClr val="0000FF"/>
                </a:solidFill>
              </a:rPr>
              <a:t>move across the world for many different reasons</a:t>
            </a:r>
          </a:p>
          <a:p>
            <a:pPr>
              <a:buFont typeface="Wingdings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Push Factors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00FF"/>
                </a:solidFill>
              </a:rPr>
              <a:t>reasons that cause a person to leave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Negative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Weather is too cold, don’t like neighborhood, job doesn’t pay enough</a:t>
            </a:r>
          </a:p>
          <a:p>
            <a:pPr>
              <a:buFont typeface="Wingdings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Pull Factors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00FF"/>
                </a:solidFill>
              </a:rPr>
              <a:t>reasons that cause a person to want to live in a certain area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Positive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Job Availability, Political or Religious Freedom, Proximity to Chipotle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317" y="203136"/>
            <a:ext cx="3228975" cy="2768664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316" y="3353880"/>
            <a:ext cx="3228975" cy="295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059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P.E.G.S.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844040" y="1981200"/>
            <a:ext cx="4099560" cy="432816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Political Factors- </a:t>
            </a:r>
            <a:r>
              <a:rPr lang="en-US" dirty="0" smtClean="0"/>
              <a:t>When </a:t>
            </a:r>
            <a:r>
              <a:rPr lang="en-US" dirty="0"/>
              <a:t>rulers of a nation </a:t>
            </a:r>
            <a:r>
              <a:rPr lang="en-US" i="1" dirty="0"/>
              <a:t>oppress</a:t>
            </a:r>
            <a:r>
              <a:rPr lang="en-US" dirty="0"/>
              <a:t> its people by denying their individual rights or eliminating their personal freedoms, </a:t>
            </a:r>
            <a:r>
              <a:rPr lang="en-US" dirty="0">
                <a:solidFill>
                  <a:srgbClr val="0000FF"/>
                </a:solidFill>
              </a:rPr>
              <a:t>citizens migrate in search of more just and fair places to live. 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buFont typeface="Wingdings" charset="2"/>
              <a:buChar char="v"/>
            </a:pPr>
            <a:r>
              <a:rPr lang="en-US" dirty="0" smtClean="0"/>
              <a:t>Push Factors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War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Instability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Pull Factors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improved </a:t>
            </a:r>
            <a:r>
              <a:rPr lang="en-US" dirty="0"/>
              <a:t>political climate. </a:t>
            </a:r>
            <a:endParaRPr lang="en-US" dirty="0" smtClean="0"/>
          </a:p>
          <a:p>
            <a:pPr lvl="1">
              <a:buFont typeface="Wingdings" charset="2"/>
              <a:buChar char="v"/>
            </a:pPr>
            <a:r>
              <a:rPr lang="en-US" dirty="0"/>
              <a:t>peace and stability, 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a </a:t>
            </a:r>
            <a:r>
              <a:rPr lang="en-US" dirty="0"/>
              <a:t>fair court system, and a government that guarantees individual rights and freedoms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7" name="Picture 16" descr="guatemala death squad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33400"/>
            <a:ext cx="3403600" cy="2387600"/>
          </a:xfrm>
          <a:prstGeom prst="rect">
            <a:avLst/>
          </a:prstGeom>
        </p:spPr>
      </p:pic>
      <p:pic>
        <p:nvPicPr>
          <p:cNvPr id="18" name="Picture 17" descr="ira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3429000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469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peasant farmer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1291" b="-61291"/>
          <a:stretch>
            <a:fillRect/>
          </a:stretch>
        </p:blipFill>
        <p:spPr>
          <a:xfrm>
            <a:off x="1981200" y="-457200"/>
            <a:ext cx="3117850" cy="402272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5990" y="1066800"/>
            <a:ext cx="3566160" cy="5242560"/>
          </a:xfrm>
        </p:spPr>
        <p:txBody>
          <a:bodyPr/>
          <a:lstStyle/>
          <a:p>
            <a:pPr>
              <a:buFont typeface="Wingdings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Economic Factors</a:t>
            </a:r>
            <a:r>
              <a:rPr lang="en-US" dirty="0" smtClean="0"/>
              <a:t>- Many </a:t>
            </a:r>
            <a:r>
              <a:rPr lang="en-US" dirty="0"/>
              <a:t>people move because of </a:t>
            </a:r>
            <a:r>
              <a:rPr lang="en-US" dirty="0" smtClean="0"/>
              <a:t>money, either </a:t>
            </a:r>
            <a:r>
              <a:rPr lang="en-US" dirty="0">
                <a:solidFill>
                  <a:srgbClr val="0000FF"/>
                </a:solidFill>
              </a:rPr>
              <a:t>they cannot make enough in their current location, or they think they can make more in a different location</a:t>
            </a:r>
            <a:r>
              <a:rPr lang="en-US" dirty="0"/>
              <a:t>, or both. </a:t>
            </a:r>
            <a:endParaRPr lang="en-US" dirty="0" smtClean="0"/>
          </a:p>
          <a:p>
            <a:pPr>
              <a:buFont typeface="Wingdings" charset="2"/>
              <a:buChar char="v"/>
            </a:pPr>
            <a:r>
              <a:rPr lang="en-US" dirty="0" smtClean="0"/>
              <a:t>Push Factors: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Poverty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Limited Job Opportunities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Pull Factors: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More Job Opportunities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Higher Salaries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Lower Cost of Living (cheaper gas, food, rent prices)</a:t>
            </a:r>
            <a:endParaRPr lang="en-US" dirty="0"/>
          </a:p>
        </p:txBody>
      </p:sp>
      <p:pic>
        <p:nvPicPr>
          <p:cNvPr id="6" name="Picture 5" descr="favela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124200"/>
            <a:ext cx="35052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902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92096" y="838200"/>
            <a:ext cx="3566160" cy="547116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Geographic/Environmental Factors</a:t>
            </a:r>
            <a:r>
              <a:rPr lang="en-US" dirty="0" smtClean="0"/>
              <a:t>: </a:t>
            </a:r>
            <a:r>
              <a:rPr lang="en-US" dirty="0">
                <a:solidFill>
                  <a:srgbClr val="0000FF"/>
                </a:solidFill>
              </a:rPr>
              <a:t>Undesirable </a:t>
            </a:r>
            <a:r>
              <a:rPr lang="en-US" dirty="0" smtClean="0">
                <a:solidFill>
                  <a:srgbClr val="0000FF"/>
                </a:solidFill>
              </a:rPr>
              <a:t>weather, </a:t>
            </a:r>
            <a:r>
              <a:rPr lang="en-US" dirty="0">
                <a:solidFill>
                  <a:srgbClr val="0000FF"/>
                </a:solidFill>
              </a:rPr>
              <a:t>food </a:t>
            </a:r>
            <a:r>
              <a:rPr lang="en-US" dirty="0" smtClean="0">
                <a:solidFill>
                  <a:srgbClr val="0000FF"/>
                </a:solidFill>
              </a:rPr>
              <a:t>shortages, or natural hazards </a:t>
            </a:r>
            <a:r>
              <a:rPr lang="en-US" dirty="0" smtClean="0"/>
              <a:t>can also influence migration.</a:t>
            </a:r>
          </a:p>
          <a:p>
            <a:r>
              <a:rPr lang="en-US" dirty="0" smtClean="0"/>
              <a:t>Push Factors: natural </a:t>
            </a:r>
            <a:r>
              <a:rPr lang="en-US" dirty="0"/>
              <a:t>disasters, pollution, radiation, drought, and undesirable climates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Pull Factors: Leaving the general area where these events take place often</a:t>
            </a:r>
          </a:p>
          <a:p>
            <a:endParaRPr lang="en-US" dirty="0"/>
          </a:p>
        </p:txBody>
      </p:sp>
      <p:pic>
        <p:nvPicPr>
          <p:cNvPr id="5" name="Content Placeholder 4" descr="hurricane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535" b="-63535"/>
          <a:stretch>
            <a:fillRect/>
          </a:stretch>
        </p:blipFill>
        <p:spPr>
          <a:xfrm>
            <a:off x="6553200" y="-152400"/>
            <a:ext cx="3566160" cy="4023360"/>
          </a:xfrm>
        </p:spPr>
      </p:pic>
      <p:pic>
        <p:nvPicPr>
          <p:cNvPr id="6" name="Picture 5" descr="physical geo climat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400" y="3276600"/>
            <a:ext cx="37592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572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nazis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924" b="-24924"/>
          <a:stretch>
            <a:fillRect/>
          </a:stretch>
        </p:blipFill>
        <p:spPr>
          <a:xfrm>
            <a:off x="1981200" y="-37977"/>
            <a:ext cx="3566160" cy="402336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5990" y="1066800"/>
            <a:ext cx="4347210" cy="5242560"/>
          </a:xfrm>
        </p:spPr>
        <p:txBody>
          <a:bodyPr/>
          <a:lstStyle/>
          <a:p>
            <a:pPr>
              <a:buFont typeface="Wingdings" charset="2"/>
              <a:buChar char="v"/>
            </a:pPr>
            <a:r>
              <a:rPr lang="en-US" sz="2400" dirty="0">
                <a:solidFill>
                  <a:srgbClr val="FF0000"/>
                </a:solidFill>
              </a:rPr>
              <a:t>Social Factors</a:t>
            </a:r>
            <a:r>
              <a:rPr lang="en-US" sz="2400" dirty="0"/>
              <a:t>- People who migrate for social factors </a:t>
            </a:r>
            <a:r>
              <a:rPr lang="en-US" sz="2400" dirty="0">
                <a:solidFill>
                  <a:srgbClr val="0000FF"/>
                </a:solidFill>
              </a:rPr>
              <a:t>move to locations that offer personal freedom and social equality </a:t>
            </a:r>
          </a:p>
          <a:p>
            <a:pPr>
              <a:buFont typeface="Wingdings" charset="2"/>
              <a:buChar char="v"/>
            </a:pPr>
            <a:r>
              <a:rPr lang="en-US" sz="2400" dirty="0"/>
              <a:t>Push Factors: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 </a:t>
            </a:r>
            <a:r>
              <a:rPr lang="en-US" dirty="0"/>
              <a:t>Oppression based on race, religion, gender, etc</a:t>
            </a:r>
            <a:r>
              <a:rPr lang="en-US" dirty="0" smtClean="0"/>
              <a:t>.</a:t>
            </a:r>
          </a:p>
          <a:p>
            <a:pPr>
              <a:buFont typeface="Wingdings" charset="2"/>
              <a:buChar char="v"/>
            </a:pPr>
            <a:r>
              <a:rPr lang="en-US" sz="2400" dirty="0"/>
              <a:t>Pull Factors:</a:t>
            </a:r>
          </a:p>
          <a:p>
            <a:pPr lvl="1">
              <a:buFont typeface="Wingdings" charset="2"/>
              <a:buChar char="v"/>
            </a:pPr>
            <a:r>
              <a:rPr lang="en-US" dirty="0"/>
              <a:t>Availability of personal and religious freedoms</a:t>
            </a:r>
          </a:p>
        </p:txBody>
      </p:sp>
      <p:pic>
        <p:nvPicPr>
          <p:cNvPr id="6" name="Picture 5" descr="socialist group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962400"/>
            <a:ext cx="3530600" cy="229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1425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</TotalTime>
  <Words>290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Tw Cen MT</vt:lpstr>
      <vt:lpstr>Tw Cen MT Condensed</vt:lpstr>
      <vt:lpstr>Wingdings</vt:lpstr>
      <vt:lpstr>Wingdings 3</vt:lpstr>
      <vt:lpstr>Integral</vt:lpstr>
      <vt:lpstr>Factors of migration</vt:lpstr>
      <vt:lpstr>Why do people move?</vt:lpstr>
      <vt:lpstr>P.E.G.S.</vt:lpstr>
      <vt:lpstr>PowerPoint Presentation</vt:lpstr>
      <vt:lpstr>PowerPoint Presentation</vt:lpstr>
      <vt:lpstr>PowerPoint Presentation</vt:lpstr>
    </vt:vector>
  </TitlesOfParts>
  <Company>Los Fresnos CISD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of migration</dc:title>
  <dc:creator>Aguilar, Ana</dc:creator>
  <cp:lastModifiedBy>Aguilar, Ana</cp:lastModifiedBy>
  <cp:revision>3</cp:revision>
  <dcterms:created xsi:type="dcterms:W3CDTF">2016-09-30T16:25:44Z</dcterms:created>
  <dcterms:modified xsi:type="dcterms:W3CDTF">2018-09-12T02:28:11Z</dcterms:modified>
</cp:coreProperties>
</file>