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6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1132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045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68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808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469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370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228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367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793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359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3/26/2018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2335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3/26/2018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2395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Political cartoons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Imperialism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920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British Imperialism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" y="1888292"/>
            <a:ext cx="4320603" cy="4421067"/>
          </a:xfrm>
        </p:spPr>
      </p:pic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i="1" dirty="0" smtClean="0"/>
              <a:t>The Devilfish in Egyptian Waters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Published by Punch Magazine, 1888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756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Rhodes Colossus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7" y="1889810"/>
            <a:ext cx="4719850" cy="479452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i="1" dirty="0" smtClean="0"/>
              <a:t>The Rhodes Colossus Striding from Cape Town to Cairo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Edward Linley </a:t>
            </a:r>
            <a:r>
              <a:rPr lang="en-US" dirty="0" err="1" smtClean="0"/>
              <a:t>Sambourne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December 1892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101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Rubber Coils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" y="1760023"/>
            <a:ext cx="4835759" cy="499264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i="1" dirty="0" smtClean="0"/>
              <a:t>In the Rubber Coils of the Congo Free State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Edward Linley </a:t>
            </a:r>
            <a:r>
              <a:rPr lang="en-US" dirty="0" err="1" smtClean="0"/>
              <a:t>Sambourne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Published November 1906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861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Mad Scramble for Africa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" y="1828800"/>
            <a:ext cx="4694092" cy="4868097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i="1" dirty="0" smtClean="0"/>
              <a:t>Mad Scramble for Africa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David Bainbridge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523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957722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i="1" dirty="0" smtClean="0"/>
              <a:t>Putting His Foot Down</a:t>
            </a:r>
            <a:r>
              <a:rPr lang="en-US" i="1" dirty="0" smtClean="0"/>
              <a:t> 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J.S. </a:t>
            </a:r>
            <a:r>
              <a:rPr lang="en-US" dirty="0" err="1" smtClean="0"/>
              <a:t>Pughe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Published by Puck Magazine, August 1899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38" y="1931832"/>
            <a:ext cx="4754562" cy="3908990"/>
          </a:xfrm>
        </p:spPr>
      </p:pic>
    </p:spTree>
    <p:extLst>
      <p:ext uri="{BB962C8B-B14F-4D97-AF65-F5344CB8AC3E}">
        <p14:creationId xmlns:p14="http://schemas.microsoft.com/office/powerpoint/2010/main" val="349634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Philippines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38" y="2470818"/>
            <a:ext cx="4754562" cy="365308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i="1" dirty="0" smtClean="0"/>
              <a:t>Welcome to the Philippines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J.S. </a:t>
            </a:r>
            <a:r>
              <a:rPr lang="en-US" dirty="0" err="1" smtClean="0"/>
              <a:t>Pughe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Published in 1899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411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1679</TotalTime>
  <Words>89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Tw Cen MT</vt:lpstr>
      <vt:lpstr>Tw Cen MT Condensed</vt:lpstr>
      <vt:lpstr>Wingdings</vt:lpstr>
      <vt:lpstr>Wingdings 3</vt:lpstr>
      <vt:lpstr>Integral</vt:lpstr>
      <vt:lpstr>Political cartoons</vt:lpstr>
      <vt:lpstr>British Imperialism</vt:lpstr>
      <vt:lpstr>The Rhodes Colossus</vt:lpstr>
      <vt:lpstr>In the Rubber Coils</vt:lpstr>
      <vt:lpstr>Mad Scramble for Africa</vt:lpstr>
      <vt:lpstr>China</vt:lpstr>
      <vt:lpstr>The Philippines</vt:lpstr>
    </vt:vector>
  </TitlesOfParts>
  <Company>Los Fresnos CISD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cartoons</dc:title>
  <dc:creator>Aguilar, Ana</dc:creator>
  <cp:lastModifiedBy>Aguilar, Ana</cp:lastModifiedBy>
  <cp:revision>9</cp:revision>
  <dcterms:created xsi:type="dcterms:W3CDTF">2017-04-21T13:23:02Z</dcterms:created>
  <dcterms:modified xsi:type="dcterms:W3CDTF">2018-03-27T13:08:46Z</dcterms:modified>
</cp:coreProperties>
</file>