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45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0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83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4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48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7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7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4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6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3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34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02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Propaganda of World War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8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23" y="435879"/>
            <a:ext cx="5078807" cy="6220575"/>
          </a:xfrm>
        </p:spPr>
      </p:pic>
    </p:spTree>
    <p:extLst>
      <p:ext uri="{BB962C8B-B14F-4D97-AF65-F5344CB8AC3E}">
        <p14:creationId xmlns:p14="http://schemas.microsoft.com/office/powerpoint/2010/main" val="72162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#10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705" y="290451"/>
            <a:ext cx="4892309" cy="6366004"/>
          </a:xfrm>
        </p:spPr>
      </p:pic>
    </p:spTree>
    <p:extLst>
      <p:ext uri="{BB962C8B-B14F-4D97-AF65-F5344CB8AC3E}">
        <p14:creationId xmlns:p14="http://schemas.microsoft.com/office/powerpoint/2010/main" val="290982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#11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643" y="330358"/>
            <a:ext cx="4850977" cy="6300340"/>
          </a:xfrm>
        </p:spPr>
      </p:pic>
    </p:spTree>
    <p:extLst>
      <p:ext uri="{BB962C8B-B14F-4D97-AF65-F5344CB8AC3E}">
        <p14:creationId xmlns:p14="http://schemas.microsoft.com/office/powerpoint/2010/main" val="2949326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#12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21995" y="553794"/>
            <a:ext cx="4275783" cy="7134895"/>
          </a:xfrm>
        </p:spPr>
      </p:pic>
    </p:spTree>
    <p:extLst>
      <p:ext uri="{BB962C8B-B14F-4D97-AF65-F5344CB8AC3E}">
        <p14:creationId xmlns:p14="http://schemas.microsoft.com/office/powerpoint/2010/main" val="2681120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#13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608" y="429817"/>
            <a:ext cx="4810527" cy="6020575"/>
          </a:xfrm>
        </p:spPr>
      </p:pic>
    </p:spTree>
    <p:extLst>
      <p:ext uri="{BB962C8B-B14F-4D97-AF65-F5344CB8AC3E}">
        <p14:creationId xmlns:p14="http://schemas.microsoft.com/office/powerpoint/2010/main" val="4289477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#14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917" y="542314"/>
            <a:ext cx="4750460" cy="5992618"/>
          </a:xfrm>
        </p:spPr>
      </p:pic>
    </p:spTree>
    <p:extLst>
      <p:ext uri="{BB962C8B-B14F-4D97-AF65-F5344CB8AC3E}">
        <p14:creationId xmlns:p14="http://schemas.microsoft.com/office/powerpoint/2010/main" val="170141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#15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88" y="585217"/>
            <a:ext cx="4416011" cy="5760760"/>
          </a:xfrm>
        </p:spPr>
      </p:pic>
    </p:spTree>
    <p:extLst>
      <p:ext uri="{BB962C8B-B14F-4D97-AF65-F5344CB8AC3E}">
        <p14:creationId xmlns:p14="http://schemas.microsoft.com/office/powerpoint/2010/main" val="347712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#1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113" y="481718"/>
            <a:ext cx="4836627" cy="5981553"/>
          </a:xfrm>
        </p:spPr>
      </p:pic>
    </p:spTree>
    <p:extLst>
      <p:ext uri="{BB962C8B-B14F-4D97-AF65-F5344CB8AC3E}">
        <p14:creationId xmlns:p14="http://schemas.microsoft.com/office/powerpoint/2010/main" val="15252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#2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940" y="373048"/>
            <a:ext cx="4489463" cy="5734509"/>
          </a:xfrm>
        </p:spPr>
      </p:pic>
    </p:spTree>
    <p:extLst>
      <p:ext uri="{BB962C8B-B14F-4D97-AF65-F5344CB8AC3E}">
        <p14:creationId xmlns:p14="http://schemas.microsoft.com/office/powerpoint/2010/main" val="420494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286964"/>
            <a:ext cx="4509087" cy="5820594"/>
          </a:xfrm>
        </p:spPr>
      </p:pic>
    </p:spTree>
    <p:extLst>
      <p:ext uri="{BB962C8B-B14F-4D97-AF65-F5344CB8AC3E}">
        <p14:creationId xmlns:p14="http://schemas.microsoft.com/office/powerpoint/2010/main" val="114400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119" y="450761"/>
            <a:ext cx="4663022" cy="6051147"/>
          </a:xfrm>
        </p:spPr>
      </p:pic>
    </p:spTree>
    <p:extLst>
      <p:ext uri="{BB962C8B-B14F-4D97-AF65-F5344CB8AC3E}">
        <p14:creationId xmlns:p14="http://schemas.microsoft.com/office/powerpoint/2010/main" val="421329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3" y="344091"/>
            <a:ext cx="5037122" cy="5951756"/>
          </a:xfrm>
        </p:spPr>
      </p:pic>
    </p:spTree>
    <p:extLst>
      <p:ext uri="{BB962C8B-B14F-4D97-AF65-F5344CB8AC3E}">
        <p14:creationId xmlns:p14="http://schemas.microsoft.com/office/powerpoint/2010/main" val="375293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180" y="388394"/>
            <a:ext cx="4922377" cy="5719164"/>
          </a:xfrm>
        </p:spPr>
      </p:pic>
    </p:spTree>
    <p:extLst>
      <p:ext uri="{BB962C8B-B14F-4D97-AF65-F5344CB8AC3E}">
        <p14:creationId xmlns:p14="http://schemas.microsoft.com/office/powerpoint/2010/main" val="82948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99" y="309093"/>
            <a:ext cx="4836038" cy="6231452"/>
          </a:xfrm>
        </p:spPr>
      </p:pic>
    </p:spTree>
    <p:extLst>
      <p:ext uri="{BB962C8B-B14F-4D97-AF65-F5344CB8AC3E}">
        <p14:creationId xmlns:p14="http://schemas.microsoft.com/office/powerpoint/2010/main" val="105885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</a:t>
            </a:r>
            <a:r>
              <a:rPr lang="en-US" dirty="0" smtClean="0"/>
              <a:t>#8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679" y="530908"/>
            <a:ext cx="4707789" cy="6099789"/>
          </a:xfrm>
        </p:spPr>
      </p:pic>
    </p:spTree>
    <p:extLst>
      <p:ext uri="{BB962C8B-B14F-4D97-AF65-F5344CB8AC3E}">
        <p14:creationId xmlns:p14="http://schemas.microsoft.com/office/powerpoint/2010/main" val="966308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50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Propaganda of World War I</vt:lpstr>
      <vt:lpstr>Propaganda #1</vt:lpstr>
      <vt:lpstr>Propaganda #2</vt:lpstr>
      <vt:lpstr>Propaganda #3</vt:lpstr>
      <vt:lpstr>Propaganda #4</vt:lpstr>
      <vt:lpstr>Propaganda #5</vt:lpstr>
      <vt:lpstr>Propaganda #6</vt:lpstr>
      <vt:lpstr>Propaganda #7</vt:lpstr>
      <vt:lpstr>Propaganda #8</vt:lpstr>
      <vt:lpstr>Propaganda #9</vt:lpstr>
      <vt:lpstr>Propaganda #10</vt:lpstr>
      <vt:lpstr>Propaganda #11</vt:lpstr>
      <vt:lpstr>Propaganda #12</vt:lpstr>
      <vt:lpstr>Propaganda #13</vt:lpstr>
      <vt:lpstr>Propaganda #14</vt:lpstr>
      <vt:lpstr>Propaganda #15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 of World War I</dc:title>
  <dc:creator>Aguilar, Ana</dc:creator>
  <cp:lastModifiedBy>Aguilar, Ana</cp:lastModifiedBy>
  <cp:revision>3</cp:revision>
  <dcterms:created xsi:type="dcterms:W3CDTF">2017-05-01T15:16:27Z</dcterms:created>
  <dcterms:modified xsi:type="dcterms:W3CDTF">2017-05-01T15:48:41Z</dcterms:modified>
</cp:coreProperties>
</file>