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embeddedFontLst>
    <p:embeddedFont>
      <p:font typeface="Lustria" panose="020B0604020202020204" charset="0"/>
      <p:regular r:id="rId12"/>
    </p:embeddedFont>
    <p:embeddedFont>
      <p:font typeface="Merriweather" panose="020B0604020202020204" charset="0"/>
      <p:regular r:id="rId13"/>
      <p:bold r:id="rId14"/>
      <p:italic r:id="rId15"/>
      <p:boldItalic r:id="rId16"/>
    </p:embeddedFont>
    <p:embeddedFont>
      <p:font typeface="Pacifico" panose="020B0604020202020204" charset="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bc18173e8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9" name="Google Shape;159;gbc18173e8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2" descr="TitlePageOverlay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Lustria"/>
              <a:buNone/>
              <a:defRPr sz="5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22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dt" idx="10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ftr" idx="11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sldNum" idx="12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9" name="Google Shape;19;p2" descr="standardRul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05100" y="4191000"/>
            <a:ext cx="3733800" cy="152400"/>
          </a:xfrm>
          <a:prstGeom prst="rect">
            <a:avLst/>
          </a:prstGeom>
          <a:noFill/>
          <a:ln>
            <a:noFill/>
          </a:ln>
          <a:effectLst>
            <a:outerShdw blurRad="25400" sx="101000" sy="101000" algn="ctr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1"/>
          <p:cNvSpPr txBox="1"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ustria"/>
              <a:buNone/>
              <a:defRPr sz="3600" b="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body" idx="1"/>
          </p:nvPr>
        </p:nvSpPr>
        <p:spPr>
          <a:xfrm>
            <a:off x="594360" y="2551176"/>
            <a:ext cx="3749040" cy="3145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dt" idx="10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ftr" idx="11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1"/>
          <p:cNvSpPr txBox="1">
            <a:spLocks noGrp="1"/>
          </p:cNvSpPr>
          <p:nvPr>
            <p:ph type="sldNum" idx="12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89" name="Google Shape;89;p11" descr="shortRul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22898" y="2305609"/>
            <a:ext cx="2495550" cy="95250"/>
          </a:xfrm>
          <a:prstGeom prst="rect">
            <a:avLst/>
          </a:prstGeom>
          <a:noFill/>
          <a:ln>
            <a:noFill/>
          </a:ln>
          <a:effectLst>
            <a:outerShdw blurRad="25400" sx="101000" sy="101000" algn="ctr" rotWithShape="0">
              <a:srgbClr val="000000">
                <a:alpha val="40000"/>
              </a:srgbClr>
            </a:outerShdw>
          </a:effectLst>
        </p:spPr>
      </p:pic>
      <p:pic>
        <p:nvPicPr>
          <p:cNvPr id="90" name="Google Shape;90;p11" descr="parAvion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308222">
            <a:off x="6798020" y="538594"/>
            <a:ext cx="1808485" cy="51671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1"/>
          <p:cNvSpPr>
            <a:spLocks noGrp="1"/>
          </p:cNvSpPr>
          <p:nvPr>
            <p:ph type="pic" idx="2"/>
          </p:nvPr>
        </p:nvSpPr>
        <p:spPr>
          <a:xfrm rot="150174">
            <a:off x="4827538" y="836203"/>
            <a:ext cx="3657600" cy="4937760"/>
          </a:xfrm>
          <a:prstGeom prst="rect">
            <a:avLst/>
          </a:prstGeom>
          <a:solidFill>
            <a:srgbClr val="ECECEC"/>
          </a:solidFill>
          <a:ln w="31750" cap="sq" cmpd="sng">
            <a:solidFill>
              <a:srgbClr val="FDFDFD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R="0" lvl="1" algn="l" rtl="0"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R="0" lvl="6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R="0" lvl="7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R="0" lvl="8" algn="l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above Caption">
  <p:cSld name="Picture above Caption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2" descr="TitlePageOverlay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2"/>
          <p:cNvSpPr txBox="1"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Lustria"/>
              <a:buNone/>
              <a:defRPr sz="4000" b="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body" idx="1"/>
          </p:nvPr>
        </p:nvSpPr>
        <p:spPr>
          <a:xfrm>
            <a:off x="571500" y="4800600"/>
            <a:ext cx="80010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dt" idx="10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2"/>
          <p:cNvSpPr txBox="1">
            <a:spLocks noGrp="1"/>
          </p:cNvSpPr>
          <p:nvPr>
            <p:ph type="ftr" idx="11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sldNum" idx="12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9" name="Google Shape;99;p12" descr="shortRul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24225" y="4666129"/>
            <a:ext cx="2495550" cy="95250"/>
          </a:xfrm>
          <a:prstGeom prst="rect">
            <a:avLst/>
          </a:prstGeom>
          <a:noFill/>
          <a:ln>
            <a:noFill/>
          </a:ln>
          <a:effectLst>
            <a:outerShdw blurRad="25400" sx="101000" sy="101000" algn="ctr" rotWithShape="0">
              <a:srgbClr val="000000">
                <a:alpha val="40000"/>
              </a:srgbClr>
            </a:outerShdw>
          </a:effectLst>
        </p:spPr>
      </p:pic>
      <p:sp>
        <p:nvSpPr>
          <p:cNvPr id="100" name="Google Shape;100;p12"/>
          <p:cNvSpPr>
            <a:spLocks noGrp="1"/>
          </p:cNvSpPr>
          <p:nvPr>
            <p:ph type="pic" idx="2"/>
          </p:nvPr>
        </p:nvSpPr>
        <p:spPr>
          <a:xfrm rot="-244907">
            <a:off x="2359666" y="458370"/>
            <a:ext cx="4424669" cy="3079124"/>
          </a:xfrm>
          <a:prstGeom prst="rect">
            <a:avLst/>
          </a:prstGeom>
          <a:solidFill>
            <a:srgbClr val="ECECEC"/>
          </a:solidFill>
          <a:ln w="31750" cap="sq" cmpd="sng">
            <a:solidFill>
              <a:srgbClr val="FDFDFD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R="0" lvl="1" algn="l" rtl="0"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R="0" lvl="6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R="0" lvl="7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R="0" lvl="8" algn="l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Pictures above Caption">
  <p:cSld name="2 Pictures above Caption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13" descr="TitlePageOverlay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3" descr="parAvion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308222">
            <a:off x="6835967" y="278688"/>
            <a:ext cx="1695954" cy="484558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3"/>
          <p:cNvSpPr txBox="1"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Lustria"/>
              <a:buNone/>
              <a:defRPr sz="4000" b="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3"/>
          <p:cNvSpPr txBox="1">
            <a:spLocks noGrp="1"/>
          </p:cNvSpPr>
          <p:nvPr>
            <p:ph type="body" idx="1"/>
          </p:nvPr>
        </p:nvSpPr>
        <p:spPr>
          <a:xfrm>
            <a:off x="571500" y="4800600"/>
            <a:ext cx="80010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6" name="Google Shape;106;p13"/>
          <p:cNvSpPr txBox="1">
            <a:spLocks noGrp="1"/>
          </p:cNvSpPr>
          <p:nvPr>
            <p:ph type="dt" idx="10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ftr" idx="11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sldNum" idx="12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9" name="Google Shape;109;p13" descr="shortRule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24225" y="4666129"/>
            <a:ext cx="2495550" cy="95250"/>
          </a:xfrm>
          <a:prstGeom prst="rect">
            <a:avLst/>
          </a:prstGeom>
          <a:noFill/>
          <a:ln>
            <a:noFill/>
          </a:ln>
          <a:effectLst>
            <a:outerShdw blurRad="25400" sx="101000" sy="101000" algn="ctr" rotWithShape="0">
              <a:srgbClr val="000000">
                <a:alpha val="40000"/>
              </a:srgbClr>
            </a:outerShdw>
          </a:effectLst>
        </p:spPr>
      </p:pic>
      <p:pic>
        <p:nvPicPr>
          <p:cNvPr id="110" name="Google Shape;110;p13" descr="parAvion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814745">
            <a:off x="2866028" y="3182426"/>
            <a:ext cx="1695954" cy="484558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3"/>
          <p:cNvSpPr>
            <a:spLocks noGrp="1"/>
          </p:cNvSpPr>
          <p:nvPr>
            <p:ph type="pic" idx="2"/>
          </p:nvPr>
        </p:nvSpPr>
        <p:spPr>
          <a:xfrm rot="150321">
            <a:off x="4329929" y="546774"/>
            <a:ext cx="4163077" cy="2961146"/>
          </a:xfrm>
          <a:prstGeom prst="rect">
            <a:avLst/>
          </a:prstGeom>
          <a:solidFill>
            <a:srgbClr val="ECECEC"/>
          </a:solidFill>
          <a:ln w="31750" cap="sq" cmpd="sng">
            <a:solidFill>
              <a:srgbClr val="FDFDFD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R="0" lvl="1" algn="l" rtl="0"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R="0" lvl="6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R="0" lvl="7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R="0" lvl="8" algn="l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12" name="Google Shape;112;p13"/>
          <p:cNvSpPr>
            <a:spLocks noGrp="1"/>
          </p:cNvSpPr>
          <p:nvPr>
            <p:ph type="pic" idx="3"/>
          </p:nvPr>
        </p:nvSpPr>
        <p:spPr>
          <a:xfrm rot="-219327">
            <a:off x="699762" y="451178"/>
            <a:ext cx="4163077" cy="2961146"/>
          </a:xfrm>
          <a:prstGeom prst="rect">
            <a:avLst/>
          </a:prstGeom>
          <a:solidFill>
            <a:srgbClr val="ECECEC"/>
          </a:solidFill>
          <a:ln w="31750" cap="sq" cmpd="sng">
            <a:solidFill>
              <a:srgbClr val="FDFDFD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R="0" lvl="1" algn="l" rtl="0"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R="0" lvl="6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R="0" lvl="7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R="0" lvl="8" algn="l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 Pictures with Caption">
  <p:cSld name="3 Pictures with Caption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14" descr="TitlePageOverlay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4"/>
          <p:cNvSpPr txBox="1">
            <a:spLocks noGrp="1"/>
          </p:cNvSpPr>
          <p:nvPr>
            <p:ph type="body" idx="1"/>
          </p:nvPr>
        </p:nvSpPr>
        <p:spPr>
          <a:xfrm>
            <a:off x="4983480" y="4800600"/>
            <a:ext cx="3246120" cy="1188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16" name="Google Shape;116;p14"/>
          <p:cNvSpPr txBox="1">
            <a:spLocks noGrp="1"/>
          </p:cNvSpPr>
          <p:nvPr>
            <p:ph type="dt" idx="10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ftr" idx="11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4"/>
          <p:cNvSpPr txBox="1">
            <a:spLocks noGrp="1"/>
          </p:cNvSpPr>
          <p:nvPr>
            <p:ph type="sldNum" idx="12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9" name="Google Shape;119;p14"/>
          <p:cNvSpPr>
            <a:spLocks noGrp="1"/>
          </p:cNvSpPr>
          <p:nvPr>
            <p:ph type="pic" idx="2"/>
          </p:nvPr>
        </p:nvSpPr>
        <p:spPr>
          <a:xfrm rot="253865">
            <a:off x="4415567" y="369110"/>
            <a:ext cx="3794703" cy="2729767"/>
          </a:xfrm>
          <a:prstGeom prst="rect">
            <a:avLst/>
          </a:prstGeom>
          <a:solidFill>
            <a:srgbClr val="ECECEC"/>
          </a:solidFill>
          <a:ln w="31750" cap="sq" cmpd="sng">
            <a:solidFill>
              <a:srgbClr val="FDFDFD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R="0" lvl="1" algn="l" rtl="0"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R="0" lvl="6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R="0" lvl="7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R="0" lvl="8" algn="l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20" name="Google Shape;120;p14"/>
          <p:cNvSpPr>
            <a:spLocks noGrp="1"/>
          </p:cNvSpPr>
          <p:nvPr>
            <p:ph type="pic" idx="3"/>
          </p:nvPr>
        </p:nvSpPr>
        <p:spPr>
          <a:xfrm rot="-626863">
            <a:off x="530124" y="631160"/>
            <a:ext cx="3837559" cy="2604282"/>
          </a:xfrm>
          <a:prstGeom prst="rect">
            <a:avLst/>
          </a:prstGeom>
          <a:solidFill>
            <a:srgbClr val="ECECEC"/>
          </a:solidFill>
          <a:ln w="31750" cap="sq" cmpd="sng">
            <a:solidFill>
              <a:srgbClr val="FDFDFD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R="0" lvl="1" algn="l" rtl="0"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R="0" lvl="6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R="0" lvl="7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R="0" lvl="8" algn="l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21" name="Google Shape;121;p14"/>
          <p:cNvSpPr>
            <a:spLocks noGrp="1"/>
          </p:cNvSpPr>
          <p:nvPr>
            <p:ph type="pic" idx="4"/>
          </p:nvPr>
        </p:nvSpPr>
        <p:spPr>
          <a:xfrm rot="470783">
            <a:off x="708565" y="3070624"/>
            <a:ext cx="3918749" cy="2827517"/>
          </a:xfrm>
          <a:prstGeom prst="rect">
            <a:avLst/>
          </a:prstGeom>
          <a:solidFill>
            <a:srgbClr val="ECECEC"/>
          </a:solidFill>
          <a:ln w="31750" cap="sq" cmpd="sng">
            <a:solidFill>
              <a:srgbClr val="FDFDFD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R="0" lvl="1" algn="l" rtl="0"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R="0" lvl="6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R="0" lvl="7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R="0" lvl="8" algn="l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22" name="Google Shape;122;p14"/>
          <p:cNvSpPr txBox="1">
            <a:spLocks noGrp="1"/>
          </p:cNvSpPr>
          <p:nvPr>
            <p:ph type="title"/>
          </p:nvPr>
        </p:nvSpPr>
        <p:spPr>
          <a:xfrm rot="-360000">
            <a:off x="4717562" y="3396154"/>
            <a:ext cx="3474720" cy="109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cifico"/>
              <a:buNone/>
              <a:defRPr sz="280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defRPr>
            </a:lvl1pPr>
            <a:lvl2pPr lvl="1"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4 Pictures with Caption">
  <p:cSld name="4 Pictures with Caption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15" descr="TitlePageOverlay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15"/>
          <p:cNvSpPr txBox="1">
            <a:spLocks noGrp="1"/>
          </p:cNvSpPr>
          <p:nvPr>
            <p:ph type="body" idx="1"/>
          </p:nvPr>
        </p:nvSpPr>
        <p:spPr>
          <a:xfrm>
            <a:off x="762000" y="4876800"/>
            <a:ext cx="3048000" cy="1188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26" name="Google Shape;126;p15"/>
          <p:cNvSpPr txBox="1">
            <a:spLocks noGrp="1"/>
          </p:cNvSpPr>
          <p:nvPr>
            <p:ph type="dt" idx="10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15"/>
          <p:cNvSpPr txBox="1">
            <a:spLocks noGrp="1"/>
          </p:cNvSpPr>
          <p:nvPr>
            <p:ph type="ftr" idx="11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5"/>
          <p:cNvSpPr txBox="1">
            <a:spLocks noGrp="1"/>
          </p:cNvSpPr>
          <p:nvPr>
            <p:ph type="sldNum" idx="12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29" name="Google Shape;129;p15" descr="parAvion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308222">
            <a:off x="7428515" y="2619243"/>
            <a:ext cx="1580737" cy="4516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5" descr="pictureStamp-Frame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322260">
            <a:off x="6339646" y="604321"/>
            <a:ext cx="1610332" cy="20251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5" descr="pictureStamp-Frame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322260">
            <a:off x="4891846" y="985321"/>
            <a:ext cx="1610332" cy="2025115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5"/>
          <p:cNvSpPr>
            <a:spLocks noGrp="1"/>
          </p:cNvSpPr>
          <p:nvPr>
            <p:ph type="pic" idx="2"/>
          </p:nvPr>
        </p:nvSpPr>
        <p:spPr>
          <a:xfrm rot="247118">
            <a:off x="5075220" y="1165774"/>
            <a:ext cx="1243584" cy="1664208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R="0" lvl="1" algn="l" rtl="0"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R="0" lvl="6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R="0" lvl="7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R="0" lvl="8" algn="l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33" name="Google Shape;133;p15"/>
          <p:cNvSpPr>
            <a:spLocks noGrp="1"/>
          </p:cNvSpPr>
          <p:nvPr>
            <p:ph type="pic" idx="3"/>
          </p:nvPr>
        </p:nvSpPr>
        <p:spPr>
          <a:xfrm rot="271248">
            <a:off x="6523020" y="784774"/>
            <a:ext cx="1243584" cy="1664208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R="0" lvl="1" algn="l" rtl="0"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R="0" lvl="6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R="0" lvl="7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R="0" lvl="8" algn="l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34" name="Google Shape;134;p15"/>
          <p:cNvSpPr>
            <a:spLocks noGrp="1"/>
          </p:cNvSpPr>
          <p:nvPr>
            <p:ph type="pic" idx="4"/>
          </p:nvPr>
        </p:nvSpPr>
        <p:spPr>
          <a:xfrm rot="253865">
            <a:off x="4519045" y="2873698"/>
            <a:ext cx="3931920" cy="2834640"/>
          </a:xfrm>
          <a:prstGeom prst="rect">
            <a:avLst/>
          </a:prstGeom>
          <a:solidFill>
            <a:srgbClr val="ECECEC"/>
          </a:solidFill>
          <a:ln w="31750" cap="sq" cmpd="sng">
            <a:solidFill>
              <a:srgbClr val="FDFDFD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R="0" lvl="1" algn="l" rtl="0"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R="0" lvl="6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R="0" lvl="7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R="0" lvl="8" algn="l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35" name="Google Shape;135;p15"/>
          <p:cNvSpPr>
            <a:spLocks noGrp="1"/>
          </p:cNvSpPr>
          <p:nvPr>
            <p:ph type="pic" idx="5"/>
          </p:nvPr>
        </p:nvSpPr>
        <p:spPr>
          <a:xfrm rot="-406512">
            <a:off x="610678" y="450635"/>
            <a:ext cx="3931920" cy="2834640"/>
          </a:xfrm>
          <a:prstGeom prst="rect">
            <a:avLst/>
          </a:prstGeom>
          <a:solidFill>
            <a:srgbClr val="ECECEC"/>
          </a:solidFill>
          <a:ln w="31750" cap="sq" cmpd="sng">
            <a:solidFill>
              <a:srgbClr val="FDFDFD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R="0" lvl="1" algn="l" rtl="0"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R="0" lvl="6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R="0" lvl="7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R="0" lvl="8" algn="l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36" name="Google Shape;136;p15"/>
          <p:cNvSpPr txBox="1">
            <a:spLocks noGrp="1"/>
          </p:cNvSpPr>
          <p:nvPr>
            <p:ph type="title"/>
          </p:nvPr>
        </p:nvSpPr>
        <p:spPr>
          <a:xfrm rot="-360000">
            <a:off x="455724" y="3551615"/>
            <a:ext cx="3474720" cy="109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acifico"/>
              <a:buNone/>
              <a:defRPr sz="2800">
                <a:solidFill>
                  <a:schemeClr val="dk1"/>
                </a:solidFill>
                <a:latin typeface="Pacifico"/>
                <a:ea typeface="Pacifico"/>
                <a:cs typeface="Pacifico"/>
                <a:sym typeface="Pacifico"/>
              </a:defRPr>
            </a:lvl1pPr>
            <a:lvl2pPr lvl="1">
              <a:spcBef>
                <a:spcPts val="30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6"/>
          <p:cNvSpPr txBox="1"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6"/>
          <p:cNvSpPr txBox="1">
            <a:spLocks noGrp="1"/>
          </p:cNvSpPr>
          <p:nvPr>
            <p:ph type="body" idx="1"/>
          </p:nvPr>
        </p:nvSpPr>
        <p:spPr>
          <a:xfrm rot="5400000">
            <a:off x="2514600" y="-38100"/>
            <a:ext cx="4114800" cy="80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🟇"/>
              <a:defRPr/>
            </a:lvl1pPr>
            <a:lvl2pPr marL="914400" lvl="1" indent="-342900" algn="l">
              <a:spcBef>
                <a:spcPts val="2000"/>
              </a:spcBef>
              <a:spcAft>
                <a:spcPts val="0"/>
              </a:spcAft>
              <a:buSzPts val="1800"/>
              <a:buChar char="🟇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🟇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🟇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🟇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🟇"/>
              <a:defRPr/>
            </a:lvl6pPr>
            <a:lvl7pPr marL="3200400" lvl="6" indent="-3429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🟇"/>
              <a:defRPr/>
            </a:lvl7pPr>
            <a:lvl8pPr marL="3657600" lvl="7" indent="-342900" algn="l">
              <a:spcBef>
                <a:spcPts val="600"/>
              </a:spcBef>
              <a:spcAft>
                <a:spcPts val="0"/>
              </a:spcAft>
              <a:buSzPts val="1800"/>
              <a:buChar char="🟇"/>
              <a:defRPr/>
            </a:lvl8pPr>
            <a:lvl9pPr marL="4114800" lvl="8" indent="-342900" algn="l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800"/>
              <a:buChar char="🟇"/>
              <a:defRPr/>
            </a:lvl9pPr>
          </a:lstStyle>
          <a:p>
            <a:endParaRPr/>
          </a:p>
        </p:txBody>
      </p:sp>
      <p:sp>
        <p:nvSpPr>
          <p:cNvPr id="140" name="Google Shape;140;p16"/>
          <p:cNvSpPr txBox="1">
            <a:spLocks noGrp="1"/>
          </p:cNvSpPr>
          <p:nvPr>
            <p:ph type="dt" idx="10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16"/>
          <p:cNvSpPr txBox="1">
            <a:spLocks noGrp="1"/>
          </p:cNvSpPr>
          <p:nvPr>
            <p:ph type="ftr" idx="11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16"/>
          <p:cNvSpPr txBox="1">
            <a:spLocks noGrp="1"/>
          </p:cNvSpPr>
          <p:nvPr>
            <p:ph type="sldNum" idx="12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3" name="Google Shape;143;p16" descr="standardRul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705100" y="1524000"/>
            <a:ext cx="3733800" cy="152400"/>
          </a:xfrm>
          <a:prstGeom prst="rect">
            <a:avLst/>
          </a:prstGeom>
          <a:noFill/>
          <a:ln>
            <a:noFill/>
          </a:ln>
          <a:effectLst>
            <a:outerShdw blurRad="25400" sx="101000" sy="101000" algn="ctr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7"/>
          <p:cNvSpPr txBox="1">
            <a:spLocks noGrp="1"/>
          </p:cNvSpPr>
          <p:nvPr>
            <p:ph type="title"/>
          </p:nvPr>
        </p:nvSpPr>
        <p:spPr>
          <a:xfrm rot="5400000">
            <a:off x="4907428" y="2367055"/>
            <a:ext cx="5461001" cy="1882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Lustria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7"/>
          <p:cNvSpPr txBox="1">
            <a:spLocks noGrp="1"/>
          </p:cNvSpPr>
          <p:nvPr>
            <p:ph type="body" idx="1"/>
          </p:nvPr>
        </p:nvSpPr>
        <p:spPr>
          <a:xfrm rot="5400000">
            <a:off x="732118" y="423956"/>
            <a:ext cx="5461001" cy="576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🟇"/>
              <a:defRPr/>
            </a:lvl1pPr>
            <a:lvl2pPr marL="914400" lvl="1" indent="-342900" algn="l">
              <a:spcBef>
                <a:spcPts val="2000"/>
              </a:spcBef>
              <a:spcAft>
                <a:spcPts val="0"/>
              </a:spcAft>
              <a:buSzPts val="1800"/>
              <a:buChar char="🟇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🟇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🟇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🟇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🟇"/>
              <a:defRPr/>
            </a:lvl6pPr>
            <a:lvl7pPr marL="3200400" lvl="6" indent="-3429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🟇"/>
              <a:defRPr/>
            </a:lvl7pPr>
            <a:lvl8pPr marL="3657600" lvl="7" indent="-342900" algn="l">
              <a:spcBef>
                <a:spcPts val="600"/>
              </a:spcBef>
              <a:spcAft>
                <a:spcPts val="0"/>
              </a:spcAft>
              <a:buSzPts val="1800"/>
              <a:buChar char="🟇"/>
              <a:defRPr/>
            </a:lvl8pPr>
            <a:lvl9pPr marL="4114800" lvl="8" indent="-342900" algn="l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800"/>
              <a:buChar char="🟇"/>
              <a:defRPr/>
            </a:lvl9pPr>
          </a:lstStyle>
          <a:p>
            <a:endParaRPr/>
          </a:p>
        </p:txBody>
      </p:sp>
      <p:sp>
        <p:nvSpPr>
          <p:cNvPr id="147" name="Google Shape;147;p17"/>
          <p:cNvSpPr txBox="1">
            <a:spLocks noGrp="1"/>
          </p:cNvSpPr>
          <p:nvPr>
            <p:ph type="dt" idx="10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17"/>
          <p:cNvSpPr txBox="1">
            <a:spLocks noGrp="1"/>
          </p:cNvSpPr>
          <p:nvPr>
            <p:ph type="ftr" idx="11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17"/>
          <p:cNvSpPr txBox="1">
            <a:spLocks noGrp="1"/>
          </p:cNvSpPr>
          <p:nvPr>
            <p:ph type="sldNum" idx="12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0" name="Google Shape;150;p17" descr="verticalRul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512859" y="1562100"/>
            <a:ext cx="152400" cy="3733800"/>
          </a:xfrm>
          <a:prstGeom prst="rect">
            <a:avLst/>
          </a:prstGeom>
          <a:noFill/>
          <a:ln>
            <a:noFill/>
          </a:ln>
          <a:effectLst>
            <a:outerShdw blurRad="25400" sx="101000" sy="101000" algn="ctr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571500" y="1936751"/>
            <a:ext cx="3749040" cy="41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🟇"/>
              <a:defRPr sz="2000"/>
            </a:lvl1pPr>
            <a:lvl2pPr marL="914400" lvl="1" indent="-342900" algn="l">
              <a:spcBef>
                <a:spcPts val="1600"/>
              </a:spcBef>
              <a:spcAft>
                <a:spcPts val="0"/>
              </a:spcAft>
              <a:buSzPts val="1800"/>
              <a:buChar char="🟇"/>
              <a:defRPr sz="1800"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🟇"/>
              <a:defRPr sz="1800"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🟇"/>
              <a:defRPr sz="1800"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🟇"/>
              <a:defRPr sz="1800"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🟇"/>
              <a:defRPr sz="1800"/>
            </a:lvl6pPr>
            <a:lvl7pPr marL="3200400" lvl="6" indent="-3429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🟇"/>
              <a:defRPr sz="1800"/>
            </a:lvl7pPr>
            <a:lvl8pPr marL="3657600" lvl="7" indent="-342900" algn="l">
              <a:spcBef>
                <a:spcPts val="600"/>
              </a:spcBef>
              <a:spcAft>
                <a:spcPts val="0"/>
              </a:spcAft>
              <a:buSzPts val="1800"/>
              <a:buChar char="🟇"/>
              <a:defRPr sz="1800"/>
            </a:lvl8pPr>
            <a:lvl9pPr marL="4114800" lvl="8" indent="-342900" algn="l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800"/>
              <a:buChar char="🟇"/>
              <a:defRPr sz="1800"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2"/>
          </p:nvPr>
        </p:nvSpPr>
        <p:spPr>
          <a:xfrm>
            <a:off x="4823460" y="1936751"/>
            <a:ext cx="3749040" cy="410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🟇"/>
              <a:defRPr sz="2000"/>
            </a:lvl1pPr>
            <a:lvl2pPr marL="914400" lvl="1" indent="-342900" algn="l">
              <a:spcBef>
                <a:spcPts val="1600"/>
              </a:spcBef>
              <a:spcAft>
                <a:spcPts val="0"/>
              </a:spcAft>
              <a:buSzPts val="1800"/>
              <a:buChar char="🟇"/>
              <a:defRPr sz="1800"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🟇"/>
              <a:defRPr sz="1800"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🟇"/>
              <a:defRPr sz="1800"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🟇"/>
              <a:defRPr sz="1800"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🟇"/>
              <a:defRPr sz="1800"/>
            </a:lvl6pPr>
            <a:lvl7pPr marL="3200400" lvl="6" indent="-3429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🟇"/>
              <a:defRPr sz="1800"/>
            </a:lvl7pPr>
            <a:lvl8pPr marL="3657600" lvl="7" indent="-342900" algn="l">
              <a:spcBef>
                <a:spcPts val="600"/>
              </a:spcBef>
              <a:spcAft>
                <a:spcPts val="0"/>
              </a:spcAft>
              <a:buSzPts val="1800"/>
              <a:buChar char="🟇"/>
              <a:defRPr sz="1800"/>
            </a:lvl8pPr>
            <a:lvl9pPr marL="4114800" lvl="8" indent="-342900" algn="l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800"/>
              <a:buChar char="🟇"/>
              <a:defRPr sz="1800"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7" name="Google Shape;27;p3" descr="standardRul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705100" y="1524000"/>
            <a:ext cx="3733800" cy="152400"/>
          </a:xfrm>
          <a:prstGeom prst="rect">
            <a:avLst/>
          </a:prstGeom>
          <a:noFill/>
          <a:ln>
            <a:noFill/>
          </a:ln>
          <a:effectLst>
            <a:outerShdw blurRad="25400" sx="101000" sy="101000" algn="ctr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Lustria"/>
              <a:buNone/>
              <a:defRPr sz="5600" b="0" cap="none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cap="none">
                <a:solidFill>
                  <a:schemeClr val="dk1"/>
                </a:solidFill>
              </a:defRPr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4" name="Google Shape;34;p4" descr="standardRul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705100" y="3352800"/>
            <a:ext cx="3733800" cy="152400"/>
          </a:xfrm>
          <a:prstGeom prst="rect">
            <a:avLst/>
          </a:prstGeom>
          <a:noFill/>
          <a:ln>
            <a:noFill/>
          </a:ln>
          <a:effectLst>
            <a:outerShdw blurRad="25400" sx="101000" sy="101000" algn="ctr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🟇"/>
              <a:defRPr/>
            </a:lvl1pPr>
            <a:lvl2pPr marL="914400" lvl="1" indent="-342900" algn="l">
              <a:spcBef>
                <a:spcPts val="2000"/>
              </a:spcBef>
              <a:spcAft>
                <a:spcPts val="0"/>
              </a:spcAft>
              <a:buSzPts val="1800"/>
              <a:buChar char="🟇"/>
              <a:defRPr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🟇"/>
              <a:defRPr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🟇"/>
              <a:defRPr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🟇"/>
              <a:defRPr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🟇"/>
              <a:defRPr/>
            </a:lvl6pPr>
            <a:lvl7pPr marL="3200400" lvl="6" indent="-3429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🟇"/>
              <a:defRPr/>
            </a:lvl7pPr>
            <a:lvl8pPr marL="3657600" lvl="7" indent="-342900" algn="l">
              <a:spcBef>
                <a:spcPts val="600"/>
              </a:spcBef>
              <a:spcAft>
                <a:spcPts val="0"/>
              </a:spcAft>
              <a:buSzPts val="1800"/>
              <a:buChar char="🟇"/>
              <a:defRPr/>
            </a:lvl8pPr>
            <a:lvl9pPr marL="4114800" lvl="8" indent="-342900" algn="l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800"/>
              <a:buChar char="🟇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ftr" idx="11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1" name="Google Shape;41;p5" descr="standardRul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705100" y="1524000"/>
            <a:ext cx="3733800" cy="152400"/>
          </a:xfrm>
          <a:prstGeom prst="rect">
            <a:avLst/>
          </a:prstGeom>
          <a:noFill/>
          <a:ln>
            <a:noFill/>
          </a:ln>
          <a:effectLst>
            <a:outerShdw blurRad="25400" sx="101000" sy="101000" algn="ctr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Lustria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2"/>
          </p:nvPr>
        </p:nvSpPr>
        <p:spPr>
          <a:xfrm>
            <a:off x="571500" y="2590800"/>
            <a:ext cx="3749040" cy="3448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🟇"/>
              <a:defRPr sz="1800"/>
            </a:lvl1pPr>
            <a:lvl2pPr marL="914400" lvl="1" indent="-342900" algn="l">
              <a:spcBef>
                <a:spcPts val="1400"/>
              </a:spcBef>
              <a:spcAft>
                <a:spcPts val="0"/>
              </a:spcAft>
              <a:buSzPts val="1800"/>
              <a:buChar char="🟇"/>
              <a:defRPr sz="1800"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🟇"/>
              <a:defRPr sz="1800"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🟇"/>
              <a:defRPr sz="1800"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🟇"/>
              <a:defRPr sz="1800"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🟇"/>
              <a:defRPr sz="1800"/>
            </a:lvl6pPr>
            <a:lvl7pPr marL="3200400" lvl="6" indent="-3429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🟇"/>
              <a:defRPr sz="1800"/>
            </a:lvl7pPr>
            <a:lvl8pPr marL="3657600" lvl="7" indent="-342900" algn="l">
              <a:spcBef>
                <a:spcPts val="600"/>
              </a:spcBef>
              <a:spcAft>
                <a:spcPts val="0"/>
              </a:spcAft>
              <a:buSzPts val="1800"/>
              <a:buChar char="🟇"/>
              <a:defRPr sz="1800"/>
            </a:lvl8pPr>
            <a:lvl9pPr marL="4114800" lvl="8" indent="-342900" algn="l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800"/>
              <a:buChar char="🟇"/>
              <a:defRPr sz="18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3"/>
          </p:nvPr>
        </p:nvSpPr>
        <p:spPr>
          <a:xfrm>
            <a:off x="4823460" y="1874838"/>
            <a:ext cx="374904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0"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4"/>
          </p:nvPr>
        </p:nvSpPr>
        <p:spPr>
          <a:xfrm>
            <a:off x="4823460" y="2590800"/>
            <a:ext cx="3749040" cy="3448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🟇"/>
              <a:defRPr sz="1800"/>
            </a:lvl1pPr>
            <a:lvl2pPr marL="914400" lvl="1" indent="-342900" algn="l">
              <a:spcBef>
                <a:spcPts val="1400"/>
              </a:spcBef>
              <a:spcAft>
                <a:spcPts val="0"/>
              </a:spcAft>
              <a:buSzPts val="1800"/>
              <a:buChar char="🟇"/>
              <a:defRPr sz="1800"/>
            </a:lvl2pPr>
            <a:lvl3pPr marL="1371600" lvl="2" indent="-3429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🟇"/>
              <a:defRPr sz="1800"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🟇"/>
              <a:defRPr sz="1800"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🟇"/>
              <a:defRPr sz="1800"/>
            </a:lvl5pPr>
            <a:lvl6pPr marL="2743200" lvl="5" indent="-342900" algn="l">
              <a:spcBef>
                <a:spcPts val="1000"/>
              </a:spcBef>
              <a:spcAft>
                <a:spcPts val="0"/>
              </a:spcAft>
              <a:buSzPts val="1800"/>
              <a:buChar char="🟇"/>
              <a:defRPr sz="1800"/>
            </a:lvl6pPr>
            <a:lvl7pPr marL="3200400" lvl="6" indent="-3429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🟇"/>
              <a:defRPr sz="1800"/>
            </a:lvl7pPr>
            <a:lvl8pPr marL="3657600" lvl="7" indent="-342900" algn="l">
              <a:spcBef>
                <a:spcPts val="600"/>
              </a:spcBef>
              <a:spcAft>
                <a:spcPts val="0"/>
              </a:spcAft>
              <a:buSzPts val="1800"/>
              <a:buChar char="🟇"/>
              <a:defRPr sz="1800"/>
            </a:lvl8pPr>
            <a:lvl9pPr marL="4114800" lvl="8" indent="-342900" algn="l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800"/>
              <a:buChar char="🟇"/>
              <a:defRPr sz="1800"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1" name="Google Shape;51;p6" descr="standardRul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705100" y="1524000"/>
            <a:ext cx="3733800" cy="152400"/>
          </a:xfrm>
          <a:prstGeom prst="rect">
            <a:avLst/>
          </a:prstGeom>
          <a:noFill/>
          <a:ln>
            <a:noFill/>
          </a:ln>
          <a:effectLst>
            <a:outerShdw blurRad="25400" sx="101000" sy="101000" algn="ctr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with 3 Pictures">
  <p:cSld name="Title Slide with 3 Pictures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Google Shape;53;p7" descr="TitlePageOverlay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7"/>
          <p:cNvSpPr txBox="1"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Lustria"/>
              <a:buNone/>
              <a:defRPr sz="5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22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dt" idx="10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ftr" idx="11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sldNum" idx="12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9" name="Google Shape;59;p7" descr="standardRul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705100" y="4572000"/>
            <a:ext cx="3733800" cy="152400"/>
          </a:xfrm>
          <a:prstGeom prst="rect">
            <a:avLst/>
          </a:prstGeom>
          <a:noFill/>
          <a:ln>
            <a:noFill/>
          </a:ln>
          <a:effectLst>
            <a:outerShdw blurRad="25400" sx="101000" sy="101000" algn="ctr" rotWithShape="0">
              <a:srgbClr val="000000">
                <a:alpha val="40000"/>
              </a:srgbClr>
            </a:outerShdw>
          </a:effectLst>
        </p:spPr>
      </p:pic>
      <p:pic>
        <p:nvPicPr>
          <p:cNvPr id="60" name="Google Shape;60;p7" descr="pictureStamp-Frame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233340">
            <a:off x="5138374" y="599839"/>
            <a:ext cx="1610332" cy="202511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7" descr="pictureStamp-Frame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270224">
            <a:off x="2072772" y="555386"/>
            <a:ext cx="1610332" cy="202511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7"/>
          <p:cNvSpPr>
            <a:spLocks noGrp="1"/>
          </p:cNvSpPr>
          <p:nvPr>
            <p:ph type="pic" idx="2"/>
          </p:nvPr>
        </p:nvSpPr>
        <p:spPr>
          <a:xfrm rot="-345366">
            <a:off x="2256146" y="735839"/>
            <a:ext cx="1243584" cy="1664208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R="0" lvl="1" algn="l" rtl="0"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R="0" lvl="6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R="0" lvl="7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R="0" lvl="8" algn="l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63" name="Google Shape;63;p7"/>
          <p:cNvSpPr>
            <a:spLocks noGrp="1"/>
          </p:cNvSpPr>
          <p:nvPr>
            <p:ph type="pic" idx="3"/>
          </p:nvPr>
        </p:nvSpPr>
        <p:spPr>
          <a:xfrm rot="-284352">
            <a:off x="5321748" y="780292"/>
            <a:ext cx="1243584" cy="1664208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R="0" lvl="1" algn="l" rtl="0"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R="0" lvl="6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R="0" lvl="7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R="0" lvl="8" algn="l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pic>
        <p:nvPicPr>
          <p:cNvPr id="64" name="Google Shape;64;p7" descr="pictureStamp-Frame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151790">
            <a:off x="3591963" y="936015"/>
            <a:ext cx="1610332" cy="202511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7"/>
          <p:cNvSpPr>
            <a:spLocks noGrp="1"/>
          </p:cNvSpPr>
          <p:nvPr>
            <p:ph type="pic" idx="4"/>
          </p:nvPr>
        </p:nvSpPr>
        <p:spPr>
          <a:xfrm rot="100778">
            <a:off x="3775337" y="1116468"/>
            <a:ext cx="1243584" cy="1664208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R="0" lvl="1" algn="l" rtl="0"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R="0" lvl="6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R="0" lvl="7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R="0" lvl="8" algn="l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8"/>
          <p:cNvSpPr txBox="1"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dt" idx="10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8"/>
          <p:cNvSpPr txBox="1">
            <a:spLocks noGrp="1"/>
          </p:cNvSpPr>
          <p:nvPr>
            <p:ph type="sldNum" idx="12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9"/>
          <p:cNvSpPr txBox="1">
            <a:spLocks noGrp="1"/>
          </p:cNvSpPr>
          <p:nvPr>
            <p:ph type="dt" idx="10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ftr" idx="11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sldNum" idx="12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0"/>
          <p:cNvSpPr txBox="1"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Lustria"/>
              <a:buNone/>
              <a:defRPr sz="36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0"/>
          <p:cNvSpPr txBox="1">
            <a:spLocks noGrp="1"/>
          </p:cNvSpPr>
          <p:nvPr>
            <p:ph type="body" idx="1"/>
          </p:nvPr>
        </p:nvSpPr>
        <p:spPr>
          <a:xfrm>
            <a:off x="4827494" y="430306"/>
            <a:ext cx="3749040" cy="5608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🟇"/>
              <a:defRPr sz="2400"/>
            </a:lvl1pPr>
            <a:lvl2pPr marL="914400" lvl="1" indent="-368300" algn="l">
              <a:spcBef>
                <a:spcPts val="2000"/>
              </a:spcBef>
              <a:spcAft>
                <a:spcPts val="0"/>
              </a:spcAft>
              <a:buSzPts val="2200"/>
              <a:buChar char="🟇"/>
              <a:defRPr sz="2200"/>
            </a:lvl2pPr>
            <a:lvl3pPr marL="1371600" lvl="2" indent="-3556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🟇"/>
              <a:defRPr sz="2000"/>
            </a:lvl3pPr>
            <a:lvl4pPr marL="1828800" lvl="3" indent="-342900" algn="l">
              <a:spcBef>
                <a:spcPts val="1000"/>
              </a:spcBef>
              <a:spcAft>
                <a:spcPts val="0"/>
              </a:spcAft>
              <a:buSzPts val="1800"/>
              <a:buChar char="🟇"/>
              <a:defRPr sz="1800"/>
            </a:lvl4pPr>
            <a:lvl5pPr marL="2286000" lvl="4" indent="-3429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🟇"/>
              <a:defRPr sz="1800"/>
            </a:lvl5pPr>
            <a:lvl6pPr marL="2743200" lvl="5" indent="-355600" algn="l">
              <a:spcBef>
                <a:spcPts val="1000"/>
              </a:spcBef>
              <a:spcAft>
                <a:spcPts val="0"/>
              </a:spcAft>
              <a:buSzPts val="2000"/>
              <a:buChar char="🟇"/>
              <a:defRPr sz="2000"/>
            </a:lvl6pPr>
            <a:lvl7pPr marL="3200400" lvl="6" indent="-355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🟇"/>
              <a:defRPr sz="2000"/>
            </a:lvl7pPr>
            <a:lvl8pPr marL="3657600" lvl="7" indent="-355600" algn="l">
              <a:spcBef>
                <a:spcPts val="600"/>
              </a:spcBef>
              <a:spcAft>
                <a:spcPts val="0"/>
              </a:spcAft>
              <a:buSzPts val="2000"/>
              <a:buChar char="🟇"/>
              <a:defRPr sz="2000"/>
            </a:lvl8pPr>
            <a:lvl9pPr marL="4114800" lvl="8" indent="-355600" algn="l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000"/>
              <a:buChar char="🟇"/>
              <a:defRPr sz="2000"/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body" idx="2"/>
          </p:nvPr>
        </p:nvSpPr>
        <p:spPr>
          <a:xfrm>
            <a:off x="596153" y="2554940"/>
            <a:ext cx="3749040" cy="3146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900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900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dt" idx="10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ftr" idx="11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sldNum" idx="12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82" name="Google Shape;82;p10" descr="shortRul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22898" y="2305609"/>
            <a:ext cx="2495550" cy="95250"/>
          </a:xfrm>
          <a:prstGeom prst="rect">
            <a:avLst/>
          </a:prstGeom>
          <a:noFill/>
          <a:ln>
            <a:noFill/>
          </a:ln>
          <a:effectLst>
            <a:outerShdw blurRad="25400" sx="101000" sy="101000" algn="ctr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DF8E"/>
            </a:gs>
            <a:gs pos="40000">
              <a:srgbClr val="FFF19F"/>
            </a:gs>
            <a:gs pos="100000">
              <a:srgbClr val="A06F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 descr="TextPageOverlay.png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 txBox="1">
            <a:spLocks noGrp="1"/>
          </p:cNvSpPr>
          <p:nvPr>
            <p:ph type="ftr" idx="11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Lustria"/>
              <a:buNone/>
              <a:defRPr sz="54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🟇"/>
              <a:defRPr sz="24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914400" marR="0" lvl="1" indent="-368300" algn="l" rtl="0"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200"/>
              <a:buFont typeface="Noto Sans Symbols"/>
              <a:buChar char="🟇"/>
              <a:defRPr sz="22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1371600" marR="0" lvl="2" indent="-3556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🟇"/>
              <a:defRPr sz="20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1828800" marR="0" lvl="3" indent="-342900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🟇"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2286000" marR="0" lvl="4" indent="-34290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🟇"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2743200" marR="0" lvl="5" indent="-342900" algn="l" rtl="0"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🟇"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3200400" marR="0" lvl="6" indent="-3429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🟇"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3657600" marR="0" lvl="7" indent="-342900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🟇"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4114800" marR="0" lvl="8" indent="-342900" algn="l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800"/>
              <a:buFont typeface="Noto Sans Symbols"/>
              <a:buChar char="🟇"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dt" idx="10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sldNum" idx="12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lt2"/>
                </a:solidFill>
                <a:latin typeface="Lustria"/>
                <a:ea typeface="Lustria"/>
                <a:cs typeface="Lustria"/>
                <a:sym typeface="Lustria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8"/>
          <p:cNvSpPr txBox="1"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Lustria"/>
              <a:buNone/>
            </a:pPr>
            <a:r>
              <a:rPr lang="en-US"/>
              <a:t>6 Essential Elements of Geography</a:t>
            </a:r>
            <a:endParaRPr/>
          </a:p>
        </p:txBody>
      </p:sp>
      <p:sp>
        <p:nvSpPr>
          <p:cNvPr id="156" name="Google Shape;156;p18"/>
          <p:cNvSpPr txBox="1"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9"/>
          <p:cNvSpPr txBox="1"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Lustria"/>
              <a:buNone/>
            </a:pPr>
            <a:r>
              <a:rPr lang="en-US" sz="4800" b="1"/>
              <a:t>Color-Coded Notes</a:t>
            </a:r>
            <a:endParaRPr sz="4800" b="1"/>
          </a:p>
        </p:txBody>
      </p:sp>
      <p:sp>
        <p:nvSpPr>
          <p:cNvPr id="162" name="Google Shape;162;p19"/>
          <p:cNvSpPr txBox="1">
            <a:spLocks noGrp="1"/>
          </p:cNvSpPr>
          <p:nvPr>
            <p:ph type="body" idx="2"/>
          </p:nvPr>
        </p:nvSpPr>
        <p:spPr>
          <a:xfrm>
            <a:off x="571500" y="1936750"/>
            <a:ext cx="8001000" cy="462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erriweather"/>
              <a:buChar char="❖"/>
            </a:pPr>
            <a:r>
              <a:rPr lang="en-US">
                <a:latin typeface="Merriweather"/>
                <a:ea typeface="Merriweather"/>
                <a:cs typeface="Merriweather"/>
                <a:sym typeface="Merriweather"/>
              </a:rPr>
              <a:t>Follow the legend below to see which notes you NEED to write down and which notes are optional: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>
              <a:highlight>
                <a:srgbClr val="FF00FF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erriweather"/>
              <a:buChar char="➢"/>
            </a:pPr>
            <a:r>
              <a:rPr lang="en-US" sz="1800" b="1">
                <a:solidFill>
                  <a:srgbClr val="000000"/>
                </a:solidFill>
                <a:highlight>
                  <a:srgbClr val="F72596"/>
                </a:highlight>
                <a:latin typeface="Merriweather"/>
                <a:ea typeface="Merriweather"/>
                <a:cs typeface="Merriweather"/>
                <a:sym typeface="Merriweather"/>
              </a:rPr>
              <a:t>PINK- important PEOPLE and PLACES</a:t>
            </a:r>
            <a:endParaRPr sz="1800" b="1">
              <a:solidFill>
                <a:srgbClr val="000000"/>
              </a:solidFill>
              <a:highlight>
                <a:srgbClr val="F72596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erriweather"/>
              <a:buChar char="➢"/>
            </a:pPr>
            <a:r>
              <a:rPr lang="en-US" sz="1800" b="1">
                <a:solidFill>
                  <a:srgbClr val="000000"/>
                </a:solidFill>
                <a:highlight>
                  <a:srgbClr val="00FF00"/>
                </a:highlight>
                <a:latin typeface="Merriweather"/>
                <a:ea typeface="Merriweather"/>
                <a:cs typeface="Merriweather"/>
                <a:sym typeface="Merriweather"/>
              </a:rPr>
              <a:t>GREEN- key IDEAS</a:t>
            </a:r>
            <a:endParaRPr sz="1800" b="1">
              <a:solidFill>
                <a:srgbClr val="000000"/>
              </a:solidFill>
              <a:highlight>
                <a:srgbClr val="00FF00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erriweather"/>
              <a:buChar char="➢"/>
            </a:pPr>
            <a:r>
              <a:rPr lang="en-US" sz="1800" b="1">
                <a:solidFill>
                  <a:srgbClr val="000000"/>
                </a:solidFill>
                <a:highlight>
                  <a:srgbClr val="4A86E8"/>
                </a:highlight>
                <a:latin typeface="Merriweather"/>
                <a:ea typeface="Merriweather"/>
                <a:cs typeface="Merriweather"/>
                <a:sym typeface="Merriweather"/>
              </a:rPr>
              <a:t>BLUE- key EVENTS</a:t>
            </a:r>
            <a:endParaRPr sz="1800" b="1">
              <a:solidFill>
                <a:srgbClr val="000000"/>
              </a:solidFill>
              <a:highlight>
                <a:srgbClr val="4A86E8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Merriweather"/>
              <a:buChar char="➢"/>
            </a:pPr>
            <a:r>
              <a:rPr lang="en-US" sz="1800" b="1">
                <a:solidFill>
                  <a:srgbClr val="000000"/>
                </a:solidFill>
                <a:highlight>
                  <a:srgbClr val="FF9900"/>
                </a:highlight>
                <a:latin typeface="Merriweather"/>
                <a:ea typeface="Merriweather"/>
                <a:cs typeface="Merriweather"/>
                <a:sym typeface="Merriweather"/>
              </a:rPr>
              <a:t>ORANGE- CAUSE and EFFECT</a:t>
            </a:r>
            <a:endParaRPr sz="1800" b="1">
              <a:solidFill>
                <a:srgbClr val="000000"/>
              </a:solidFill>
              <a:highlight>
                <a:srgbClr val="FF9900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Merriweather"/>
              <a:buChar char="➢"/>
            </a:pPr>
            <a:r>
              <a:rPr lang="en-US" sz="1800">
                <a:highlight>
                  <a:srgbClr val="FFFF00"/>
                </a:highlight>
                <a:latin typeface="Merriweather"/>
                <a:ea typeface="Merriweather"/>
                <a:cs typeface="Merriweather"/>
                <a:sym typeface="Merriweather"/>
              </a:rPr>
              <a:t>YELLOW- VOCABULARY </a:t>
            </a:r>
            <a:endParaRPr sz="1800">
              <a:highlight>
                <a:srgbClr val="FFFF00"/>
              </a:highlight>
              <a:latin typeface="Merriweather"/>
              <a:ea typeface="Merriweather"/>
              <a:cs typeface="Merriweather"/>
              <a:sym typeface="Merriweather"/>
            </a:endParaRPr>
          </a:p>
          <a:p>
            <a:pPr marL="9144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erriweather"/>
              <a:buChar char="❖"/>
            </a:pPr>
            <a:r>
              <a:rPr lang="en-US">
                <a:latin typeface="Merriweather"/>
                <a:ea typeface="Merriweather"/>
                <a:cs typeface="Merriweather"/>
                <a:sym typeface="Merriweather"/>
              </a:rPr>
              <a:t>Any items in BLACK text are optional. 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erriweather"/>
              <a:buChar char="❖"/>
            </a:pPr>
            <a:r>
              <a:rPr lang="en-US">
                <a:latin typeface="Merriweather"/>
                <a:ea typeface="Merriweather"/>
                <a:cs typeface="Merriweather"/>
                <a:sym typeface="Merriweather"/>
              </a:rPr>
              <a:t>You DO NOT have to color code your own notes. 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Merriweather"/>
              <a:buChar char="❖"/>
            </a:pPr>
            <a:r>
              <a:rPr lang="en-US">
                <a:latin typeface="Merriweather"/>
                <a:ea typeface="Merriweather"/>
                <a:cs typeface="Merriweather"/>
                <a:sym typeface="Merriweather"/>
              </a:rPr>
              <a:t>Remember: the more </a:t>
            </a:r>
            <a:r>
              <a:rPr lang="en-US" u="sng">
                <a:latin typeface="Merriweather"/>
                <a:ea typeface="Merriweather"/>
                <a:cs typeface="Merriweather"/>
                <a:sym typeface="Merriweather"/>
              </a:rPr>
              <a:t>thorough</a:t>
            </a:r>
            <a:r>
              <a:rPr lang="en-US">
                <a:latin typeface="Merriweather"/>
                <a:ea typeface="Merriweather"/>
                <a:cs typeface="Merriweather"/>
                <a:sym typeface="Merriweather"/>
              </a:rPr>
              <a:t> your notes, the more </a:t>
            </a:r>
            <a:r>
              <a:rPr lang="en-US" u="sng">
                <a:latin typeface="Merriweather"/>
                <a:ea typeface="Merriweather"/>
                <a:cs typeface="Merriweather"/>
                <a:sym typeface="Merriweather"/>
              </a:rPr>
              <a:t>prepared</a:t>
            </a:r>
            <a:r>
              <a:rPr lang="en-US">
                <a:latin typeface="Merriweather"/>
                <a:ea typeface="Merriweather"/>
                <a:cs typeface="Merriweather"/>
                <a:sym typeface="Merriweather"/>
              </a:rPr>
              <a:t> you will be for exams.</a:t>
            </a:r>
            <a:endParaRPr>
              <a:latin typeface="Merriweather"/>
              <a:ea typeface="Merriweather"/>
              <a:cs typeface="Merriweather"/>
              <a:sym typeface="Merriweather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0"/>
          <p:cNvSpPr txBox="1"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400"/>
              <a:buFont typeface="Lustria"/>
              <a:buNone/>
            </a:pPr>
            <a:r>
              <a:rPr lang="en-US">
                <a:solidFill>
                  <a:srgbClr val="000000"/>
                </a:solidFill>
                <a:highlight>
                  <a:srgbClr val="00FF00"/>
                </a:highlight>
              </a:rPr>
              <a:t>6 Essential Elements</a:t>
            </a:r>
            <a:endParaRPr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168" name="Google Shape;168;p20"/>
          <p:cNvSpPr txBox="1">
            <a:spLocks noGrp="1"/>
          </p:cNvSpPr>
          <p:nvPr>
            <p:ph type="body" idx="1"/>
          </p:nvPr>
        </p:nvSpPr>
        <p:spPr>
          <a:xfrm>
            <a:off x="232012" y="1904999"/>
            <a:ext cx="8679976" cy="464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🟇"/>
            </a:pPr>
            <a:r>
              <a:rPr lang="en-US">
                <a:solidFill>
                  <a:srgbClr val="000000"/>
                </a:solidFill>
                <a:highlight>
                  <a:srgbClr val="00FF00"/>
                </a:highlight>
              </a:rPr>
              <a:t>Used by geographers in order to categorize information about the changes taking place on Earth’s surface.</a:t>
            </a:r>
            <a:r>
              <a:rPr lang="en-US">
                <a:solidFill>
                  <a:srgbClr val="000000"/>
                </a:solidFill>
              </a:rPr>
              <a:t> (aka 5 Themes of Geography)</a:t>
            </a:r>
            <a:endParaRPr>
              <a:solidFill>
                <a:srgbClr val="000000"/>
              </a:solidFill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400"/>
              <a:buChar char="🟇"/>
            </a:pPr>
            <a:r>
              <a:rPr lang="en-US">
                <a:solidFill>
                  <a:srgbClr val="000000"/>
                </a:solidFill>
              </a:rPr>
              <a:t>Spatial Terms</a:t>
            </a:r>
            <a:endParaRPr>
              <a:solidFill>
                <a:srgbClr val="000000"/>
              </a:solidFill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400"/>
              <a:buChar char="🟇"/>
            </a:pPr>
            <a:r>
              <a:rPr lang="en-US">
                <a:solidFill>
                  <a:srgbClr val="000000"/>
                </a:solidFill>
              </a:rPr>
              <a:t>Places &amp; Region</a:t>
            </a:r>
            <a:endParaRPr>
              <a:solidFill>
                <a:srgbClr val="000000"/>
              </a:solidFill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400"/>
              <a:buChar char="🟇"/>
            </a:pPr>
            <a:r>
              <a:rPr lang="en-US">
                <a:solidFill>
                  <a:srgbClr val="000000"/>
                </a:solidFill>
              </a:rPr>
              <a:t>Physical Systems</a:t>
            </a:r>
            <a:endParaRPr>
              <a:solidFill>
                <a:srgbClr val="000000"/>
              </a:solidFill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400"/>
              <a:buChar char="🟇"/>
            </a:pPr>
            <a:r>
              <a:rPr lang="en-US">
                <a:solidFill>
                  <a:srgbClr val="000000"/>
                </a:solidFill>
              </a:rPr>
              <a:t>Human Systems</a:t>
            </a:r>
            <a:endParaRPr>
              <a:solidFill>
                <a:srgbClr val="000000"/>
              </a:solidFill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400"/>
              <a:buChar char="🟇"/>
            </a:pPr>
            <a:r>
              <a:rPr lang="en-US">
                <a:solidFill>
                  <a:srgbClr val="000000"/>
                </a:solidFill>
              </a:rPr>
              <a:t>Environment &amp; Society</a:t>
            </a:r>
            <a:endParaRPr>
              <a:solidFill>
                <a:srgbClr val="000000"/>
              </a:solidFill>
            </a:endParaRPr>
          </a:p>
          <a:p>
            <a:pPr marL="457200" lvl="0" indent="-4572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400"/>
              <a:buChar char="🟇"/>
            </a:pPr>
            <a:r>
              <a:rPr lang="en-US">
                <a:solidFill>
                  <a:srgbClr val="000000"/>
                </a:solidFill>
              </a:rPr>
              <a:t>Uses of Geography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1"/>
          <p:cNvSpPr txBox="1"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400"/>
              <a:buFont typeface="Lustria"/>
              <a:buNone/>
            </a:pPr>
            <a:r>
              <a:rPr lang="en-US">
                <a:solidFill>
                  <a:srgbClr val="000000"/>
                </a:solidFill>
                <a:highlight>
                  <a:srgbClr val="00FF00"/>
                </a:highlight>
              </a:rPr>
              <a:t>Spatial Terms</a:t>
            </a:r>
            <a:endParaRPr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174" name="Google Shape;174;p21"/>
          <p:cNvSpPr txBox="1"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🟇"/>
            </a:pPr>
            <a:r>
              <a:rPr lang="en-US">
                <a:solidFill>
                  <a:srgbClr val="000000"/>
                </a:solidFill>
                <a:highlight>
                  <a:srgbClr val="00FF00"/>
                </a:highlight>
              </a:rPr>
              <a:t>Location- WHERE IS IT?</a:t>
            </a:r>
            <a:r>
              <a:rPr lang="en-US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 marL="457200" lvl="0" indent="-457200" algn="l" rtl="0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400"/>
              <a:buChar char="🟇"/>
            </a:pPr>
            <a:r>
              <a:rPr lang="en-US">
                <a:solidFill>
                  <a:srgbClr val="000000"/>
                </a:solidFill>
                <a:highlight>
                  <a:srgbClr val="FFFF00"/>
                </a:highlight>
              </a:rPr>
              <a:t>Absolute Location- exactly where it is using latitude and longitude </a:t>
            </a:r>
            <a:r>
              <a:rPr lang="en-US">
                <a:solidFill>
                  <a:srgbClr val="000000"/>
                </a:solidFill>
              </a:rPr>
              <a:t>or an address ( 37N, 63 W or I live at 123 North Ave.) </a:t>
            </a:r>
            <a:endParaRPr>
              <a:solidFill>
                <a:srgbClr val="000000"/>
              </a:solidFill>
            </a:endParaRPr>
          </a:p>
          <a:p>
            <a:pPr marL="457200" lvl="0" indent="-457200" algn="l" rtl="0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400"/>
              <a:buChar char="🟇"/>
            </a:pPr>
            <a:r>
              <a:rPr lang="en-US">
                <a:solidFill>
                  <a:srgbClr val="000000"/>
                </a:solidFill>
                <a:highlight>
                  <a:srgbClr val="FFFF00"/>
                </a:highlight>
              </a:rPr>
              <a:t>Relative Location- Where something is located according to something you already know</a:t>
            </a:r>
            <a:r>
              <a:rPr lang="en-US">
                <a:solidFill>
                  <a:srgbClr val="000000"/>
                </a:solidFill>
              </a:rPr>
              <a:t> ( I live Near the Baptist Church or Tampa is about an hour west of Orlando.)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2"/>
          <p:cNvSpPr txBox="1"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400"/>
              <a:buFont typeface="Lustria"/>
              <a:buNone/>
            </a:pPr>
            <a:r>
              <a:rPr lang="en-US">
                <a:solidFill>
                  <a:srgbClr val="000000"/>
                </a:solidFill>
                <a:highlight>
                  <a:srgbClr val="00FF00"/>
                </a:highlight>
              </a:rPr>
              <a:t>Places &amp; Regions</a:t>
            </a:r>
            <a:endParaRPr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180" name="Google Shape;180;p22"/>
          <p:cNvSpPr txBox="1">
            <a:spLocks noGrp="1"/>
          </p:cNvSpPr>
          <p:nvPr>
            <p:ph type="body" idx="1"/>
          </p:nvPr>
        </p:nvSpPr>
        <p:spPr>
          <a:xfrm>
            <a:off x="147475" y="1905000"/>
            <a:ext cx="8775300" cy="475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20"/>
              <a:buChar char="🟇"/>
            </a:pPr>
            <a:r>
              <a:rPr lang="en-US" sz="2220">
                <a:solidFill>
                  <a:srgbClr val="000000"/>
                </a:solidFill>
                <a:highlight>
                  <a:srgbClr val="FFFF00"/>
                </a:highlight>
              </a:rPr>
              <a:t>Place ( what it is like, makes it unique or special)</a:t>
            </a:r>
            <a:r>
              <a:rPr lang="en-US" sz="2220">
                <a:solidFill>
                  <a:srgbClr val="000000"/>
                </a:solidFill>
              </a:rPr>
              <a:t> – </a:t>
            </a:r>
            <a:endParaRPr>
              <a:solidFill>
                <a:srgbClr val="000000"/>
              </a:solidFill>
            </a:endParaRPr>
          </a:p>
          <a:p>
            <a:pPr marL="914400" lvl="1" indent="-45720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035"/>
              <a:buChar char="🟇"/>
            </a:pPr>
            <a:r>
              <a:rPr lang="en-US" sz="2035">
                <a:solidFill>
                  <a:srgbClr val="000000"/>
                </a:solidFill>
              </a:rPr>
              <a:t>Physical Characteristics- Mother Nature put it on the earth, natural </a:t>
            </a:r>
            <a:endParaRPr>
              <a:solidFill>
                <a:srgbClr val="000000"/>
              </a:solidFill>
            </a:endParaRPr>
          </a:p>
          <a:p>
            <a:pPr marL="914400" lvl="1" indent="-4572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35"/>
              <a:buChar char="🟇"/>
            </a:pPr>
            <a:r>
              <a:rPr lang="en-US" sz="2035">
                <a:solidFill>
                  <a:srgbClr val="000000"/>
                </a:solidFill>
              </a:rPr>
              <a:t>Human Characteristics- people put it on the earth, man-made </a:t>
            </a:r>
            <a:endParaRPr>
              <a:solidFill>
                <a:srgbClr val="000000"/>
              </a:solidFill>
            </a:endParaRPr>
          </a:p>
          <a:p>
            <a:pPr marL="457200" lvl="0" indent="-4572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20"/>
              <a:buChar char="🟇"/>
            </a:pPr>
            <a:r>
              <a:rPr lang="en-US" sz="2220">
                <a:solidFill>
                  <a:srgbClr val="000000"/>
                </a:solidFill>
                <a:highlight>
                  <a:srgbClr val="FFFF00"/>
                </a:highlight>
              </a:rPr>
              <a:t>Region- share more than one characteristic with another place, like natural characteristics (climate, landscape) or cultural characteristics (language, religion, government)</a:t>
            </a:r>
            <a:endParaRPr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marL="914400" lvl="1" indent="-45720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035"/>
              <a:buChar char="🟇"/>
            </a:pPr>
            <a:r>
              <a:rPr lang="en-US" sz="2035">
                <a:solidFill>
                  <a:srgbClr val="000000"/>
                </a:solidFill>
                <a:highlight>
                  <a:srgbClr val="FFFF00"/>
                </a:highlight>
              </a:rPr>
              <a:t>Formal Region-</a:t>
            </a:r>
            <a:r>
              <a:rPr lang="en-US" sz="2035">
                <a:solidFill>
                  <a:srgbClr val="000000"/>
                </a:solidFill>
              </a:rPr>
              <a:t> countries, states, and cities that share certain characteristics like the same language, laws, government, etc.</a:t>
            </a:r>
            <a:endParaRPr>
              <a:solidFill>
                <a:srgbClr val="000000"/>
              </a:solidFill>
            </a:endParaRPr>
          </a:p>
          <a:p>
            <a:pPr marL="914400" lvl="1" indent="-4572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35"/>
              <a:buChar char="🟇"/>
            </a:pPr>
            <a:r>
              <a:rPr lang="en-US" sz="2035">
                <a:solidFill>
                  <a:srgbClr val="000000"/>
                </a:solidFill>
                <a:highlight>
                  <a:srgbClr val="FFFF00"/>
                </a:highlight>
              </a:rPr>
              <a:t>Functional Region</a:t>
            </a:r>
            <a:r>
              <a:rPr lang="en-US" sz="2035">
                <a:solidFill>
                  <a:srgbClr val="000000"/>
                </a:solidFill>
              </a:rPr>
              <a:t>- A central place and the surrounding places affected by it; ex. RGV, DFW, Houston Metro</a:t>
            </a:r>
            <a:endParaRPr>
              <a:solidFill>
                <a:srgbClr val="000000"/>
              </a:solidFill>
            </a:endParaRPr>
          </a:p>
          <a:p>
            <a:pPr marL="914400" lvl="1" indent="-4572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35"/>
              <a:buChar char="🟇"/>
            </a:pPr>
            <a:r>
              <a:rPr lang="en-US" sz="2035">
                <a:solidFill>
                  <a:srgbClr val="000000"/>
                </a:solidFill>
                <a:highlight>
                  <a:srgbClr val="FFFF00"/>
                </a:highlight>
              </a:rPr>
              <a:t>Perceptual Region</a:t>
            </a:r>
            <a:r>
              <a:rPr lang="en-US" sz="2035">
                <a:solidFill>
                  <a:srgbClr val="000000"/>
                </a:solidFill>
              </a:rPr>
              <a:t>- Area defined by people’s feelings and attitudes about the area; ex. The Valley, Cowboy Country, 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3"/>
          <p:cNvSpPr txBox="1"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400"/>
              <a:buFont typeface="Lustria"/>
              <a:buNone/>
            </a:pPr>
            <a:r>
              <a:rPr lang="en-US">
                <a:solidFill>
                  <a:srgbClr val="000000"/>
                </a:solidFill>
                <a:highlight>
                  <a:srgbClr val="00FF00"/>
                </a:highlight>
              </a:rPr>
              <a:t>Physical Systems</a:t>
            </a:r>
            <a:endParaRPr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186" name="Google Shape;186;p23"/>
          <p:cNvSpPr txBox="1"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400"/>
              <a:buChar char="🟇"/>
            </a:pPr>
            <a:r>
              <a:rPr lang="en-US">
                <a:solidFill>
                  <a:srgbClr val="000000"/>
                </a:solidFill>
                <a:highlight>
                  <a:srgbClr val="00FF00"/>
                </a:highlight>
              </a:rPr>
              <a:t>Forces Shaping the Earth</a:t>
            </a:r>
            <a:r>
              <a:rPr lang="en-US">
                <a:solidFill>
                  <a:srgbClr val="000000"/>
                </a:solidFill>
              </a:rPr>
              <a:t>- internal and external forces that cause physical change on Earth’s surface</a:t>
            </a:r>
            <a:endParaRPr>
              <a:solidFill>
                <a:srgbClr val="000000"/>
              </a:solidFill>
            </a:endParaRPr>
          </a:p>
          <a:p>
            <a:pPr marL="457200" lvl="0" indent="-419100" algn="l" rtl="0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800"/>
              <a:buChar char="🟇"/>
            </a:pPr>
            <a:r>
              <a:rPr lang="en-US">
                <a:solidFill>
                  <a:srgbClr val="000000"/>
                </a:solidFill>
                <a:highlight>
                  <a:srgbClr val="00FF00"/>
                </a:highlight>
              </a:rPr>
              <a:t>Climate Zones</a:t>
            </a:r>
            <a:r>
              <a:rPr lang="en-US">
                <a:solidFill>
                  <a:srgbClr val="000000"/>
                </a:solidFill>
              </a:rPr>
              <a:t>- the characteristics and changes between long-term and short-term weather patterns </a:t>
            </a:r>
            <a:endParaRPr>
              <a:solidFill>
                <a:srgbClr val="000000"/>
              </a:solidFill>
            </a:endParaRPr>
          </a:p>
          <a:p>
            <a:pPr marL="457200" lvl="0" indent="-419100" algn="l" rtl="0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1800"/>
              <a:buChar char="🟇"/>
            </a:pPr>
            <a:r>
              <a:rPr lang="en-US">
                <a:solidFill>
                  <a:srgbClr val="000000"/>
                </a:solidFill>
                <a:highlight>
                  <a:srgbClr val="00FF00"/>
                </a:highlight>
              </a:rPr>
              <a:t>Vegetation Zones</a:t>
            </a:r>
            <a:r>
              <a:rPr lang="en-US">
                <a:solidFill>
                  <a:srgbClr val="000000"/>
                </a:solidFill>
              </a:rPr>
              <a:t>- the characteristics and distribution of ecosystems across Earth’s surface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4"/>
          <p:cNvSpPr txBox="1"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400"/>
              <a:buFont typeface="Lustria"/>
              <a:buNone/>
            </a:pPr>
            <a:r>
              <a:rPr lang="en-US">
                <a:solidFill>
                  <a:srgbClr val="000000"/>
                </a:solidFill>
                <a:highlight>
                  <a:srgbClr val="00FF00"/>
                </a:highlight>
              </a:rPr>
              <a:t>Human Systems</a:t>
            </a:r>
            <a:endParaRPr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192" name="Google Shape;192;p24"/>
          <p:cNvSpPr txBox="1">
            <a:spLocks noGrp="1"/>
          </p:cNvSpPr>
          <p:nvPr>
            <p:ph type="body" idx="1"/>
          </p:nvPr>
        </p:nvSpPr>
        <p:spPr>
          <a:xfrm>
            <a:off x="571500" y="1905000"/>
            <a:ext cx="8001000" cy="44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🟇"/>
            </a:pPr>
            <a:r>
              <a:rPr lang="en-US">
                <a:solidFill>
                  <a:srgbClr val="000000"/>
                </a:solidFill>
                <a:highlight>
                  <a:srgbClr val="00FF00"/>
                </a:highlight>
              </a:rPr>
              <a:t>Movement </a:t>
            </a:r>
            <a:r>
              <a:rPr lang="en-US">
                <a:solidFill>
                  <a:srgbClr val="000000"/>
                </a:solidFill>
              </a:rPr>
              <a:t>is how things move from place to place. (This can be </a:t>
            </a:r>
            <a:r>
              <a:rPr lang="en-US">
                <a:solidFill>
                  <a:srgbClr val="000000"/>
                </a:solidFill>
                <a:highlight>
                  <a:srgbClr val="00FF00"/>
                </a:highlight>
              </a:rPr>
              <a:t>the exchange of people, ideas and/or beliefs, and goods</a:t>
            </a:r>
            <a:r>
              <a:rPr lang="en-US">
                <a:solidFill>
                  <a:srgbClr val="000000"/>
                </a:solidFill>
              </a:rPr>
              <a:t>.) </a:t>
            </a:r>
            <a:endParaRPr>
              <a:solidFill>
                <a:srgbClr val="000000"/>
              </a:solidFill>
            </a:endParaRPr>
          </a:p>
          <a:p>
            <a:pPr marL="457200" lvl="0" indent="-457200" algn="l" rtl="0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400"/>
              <a:buChar char="🟇"/>
            </a:pPr>
            <a:r>
              <a:rPr lang="en-US">
                <a:solidFill>
                  <a:srgbClr val="000000"/>
                </a:solidFill>
              </a:rPr>
              <a:t>Describes </a:t>
            </a:r>
            <a:r>
              <a:rPr lang="en-US">
                <a:solidFill>
                  <a:srgbClr val="000000"/>
                </a:solidFill>
                <a:highlight>
                  <a:srgbClr val="00FF00"/>
                </a:highlight>
              </a:rPr>
              <a:t>how people have shaped our world</a:t>
            </a:r>
            <a:r>
              <a:rPr lang="en-US">
                <a:solidFill>
                  <a:srgbClr val="000000"/>
                </a:solidFill>
              </a:rPr>
              <a:t>.</a:t>
            </a:r>
            <a:endParaRPr>
              <a:solidFill>
                <a:srgbClr val="000000"/>
              </a:solidFill>
            </a:endParaRPr>
          </a:p>
          <a:p>
            <a:pPr marL="914400" lvl="1" indent="-457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🟇"/>
            </a:pPr>
            <a:r>
              <a:rPr lang="en-US">
                <a:solidFill>
                  <a:srgbClr val="000000"/>
                </a:solidFill>
                <a:highlight>
                  <a:srgbClr val="00FF00"/>
                </a:highlight>
              </a:rPr>
              <a:t>Culture-</a:t>
            </a:r>
            <a:r>
              <a:rPr lang="en-US">
                <a:solidFill>
                  <a:srgbClr val="000000"/>
                </a:solidFill>
              </a:rPr>
              <a:t> characteristics and complexity of groups of people living on Earth’s surface</a:t>
            </a:r>
            <a:endParaRPr>
              <a:solidFill>
                <a:srgbClr val="000000"/>
              </a:solidFill>
            </a:endParaRPr>
          </a:p>
          <a:p>
            <a:pPr marL="914400" lvl="1" indent="-457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🟇"/>
            </a:pPr>
            <a:r>
              <a:rPr lang="en-US">
                <a:solidFill>
                  <a:srgbClr val="000000"/>
                </a:solidFill>
                <a:highlight>
                  <a:srgbClr val="00FF00"/>
                </a:highlight>
              </a:rPr>
              <a:t>Government</a:t>
            </a:r>
            <a:r>
              <a:rPr lang="en-US">
                <a:solidFill>
                  <a:srgbClr val="000000"/>
                </a:solidFill>
              </a:rPr>
              <a:t>- How conflict &amp; cooperation among people influence the division and control of Earth’s surface</a:t>
            </a:r>
            <a:endParaRPr>
              <a:solidFill>
                <a:srgbClr val="000000"/>
              </a:solidFill>
            </a:endParaRPr>
          </a:p>
          <a:p>
            <a:pPr marL="914400" lvl="1" indent="-457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🟇"/>
            </a:pPr>
            <a:r>
              <a:rPr lang="en-US">
                <a:solidFill>
                  <a:srgbClr val="000000"/>
                </a:solidFill>
                <a:highlight>
                  <a:srgbClr val="00FF00"/>
                </a:highlight>
              </a:rPr>
              <a:t>Economics</a:t>
            </a:r>
            <a:r>
              <a:rPr lang="en-US">
                <a:solidFill>
                  <a:srgbClr val="000000"/>
                </a:solidFill>
              </a:rPr>
              <a:t>- patterns and networks of financial interdependence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5"/>
          <p:cNvSpPr txBox="1"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Lustria"/>
              <a:buNone/>
            </a:pPr>
            <a:r>
              <a:rPr lang="en-US">
                <a:highlight>
                  <a:srgbClr val="00FF00"/>
                </a:highlight>
              </a:rPr>
              <a:t>Environment &amp; Society</a:t>
            </a:r>
            <a:endParaRPr>
              <a:highlight>
                <a:srgbClr val="00FF00"/>
              </a:highlight>
            </a:endParaRPr>
          </a:p>
        </p:txBody>
      </p:sp>
      <p:sp>
        <p:nvSpPr>
          <p:cNvPr id="198" name="Google Shape;198;p25"/>
          <p:cNvSpPr txBox="1"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20"/>
              <a:buChar char="🟇"/>
            </a:pPr>
            <a:r>
              <a:rPr lang="en-US" sz="2220">
                <a:solidFill>
                  <a:srgbClr val="000000"/>
                </a:solidFill>
                <a:highlight>
                  <a:srgbClr val="FFFF00"/>
                </a:highlight>
              </a:rPr>
              <a:t>Human-Environment Interactions-</a:t>
            </a:r>
            <a:r>
              <a:rPr lang="en-US" sz="2220">
                <a:solidFill>
                  <a:srgbClr val="000000"/>
                </a:solidFill>
              </a:rPr>
              <a:t> studying the social </a:t>
            </a:r>
            <a:r>
              <a:rPr lang="en-US" sz="2220">
                <a:solidFill>
                  <a:srgbClr val="000000"/>
                </a:solidFill>
                <a:highlight>
                  <a:srgbClr val="FFFF00"/>
                </a:highlight>
              </a:rPr>
              <a:t>factors that causes changes in the environment</a:t>
            </a:r>
            <a:r>
              <a:rPr lang="en-US" sz="2220">
                <a:solidFill>
                  <a:srgbClr val="000000"/>
                </a:solidFill>
              </a:rPr>
              <a:t>, the </a:t>
            </a:r>
            <a:r>
              <a:rPr lang="en-US" sz="2220">
                <a:solidFill>
                  <a:srgbClr val="000000"/>
                </a:solidFill>
                <a:highlight>
                  <a:srgbClr val="FFFF00"/>
                </a:highlight>
              </a:rPr>
              <a:t>impact people have</a:t>
            </a:r>
            <a:r>
              <a:rPr lang="en-US" sz="2220">
                <a:solidFill>
                  <a:srgbClr val="000000"/>
                </a:solidFill>
              </a:rPr>
              <a:t> on those changes, and the </a:t>
            </a:r>
            <a:r>
              <a:rPr lang="en-US" sz="2220">
                <a:solidFill>
                  <a:srgbClr val="000000"/>
                </a:solidFill>
                <a:highlight>
                  <a:srgbClr val="FFFF00"/>
                </a:highlight>
              </a:rPr>
              <a:t>efforts to solve or limit those changes. </a:t>
            </a:r>
            <a:endParaRPr>
              <a:solidFill>
                <a:srgbClr val="000000"/>
              </a:solidFill>
              <a:highlight>
                <a:srgbClr val="FFFF00"/>
              </a:highlight>
            </a:endParaRPr>
          </a:p>
          <a:p>
            <a:pPr marL="457200" lvl="0" indent="-457200" algn="l" rtl="0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220"/>
              <a:buChar char="🟇"/>
            </a:pPr>
            <a:r>
              <a:rPr lang="en-US" sz="2220">
                <a:solidFill>
                  <a:srgbClr val="000000"/>
                </a:solidFill>
              </a:rPr>
              <a:t>How </a:t>
            </a:r>
            <a:r>
              <a:rPr lang="en-US" sz="2220">
                <a:solidFill>
                  <a:srgbClr val="000000"/>
                </a:solidFill>
                <a:highlight>
                  <a:srgbClr val="00FF00"/>
                </a:highlight>
              </a:rPr>
              <a:t>humans </a:t>
            </a:r>
            <a:r>
              <a:rPr lang="en-US" sz="2220">
                <a:solidFill>
                  <a:srgbClr val="000000"/>
                </a:solidFill>
              </a:rPr>
              <a:t>affect the environment: </a:t>
            </a:r>
            <a:endParaRPr>
              <a:solidFill>
                <a:srgbClr val="000000"/>
              </a:solidFill>
            </a:endParaRPr>
          </a:p>
          <a:p>
            <a:pPr marL="914400" lvl="1" indent="-4572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35"/>
              <a:buChar char="🟇"/>
            </a:pPr>
            <a:r>
              <a:rPr lang="en-US" sz="2035">
                <a:solidFill>
                  <a:srgbClr val="000000"/>
                </a:solidFill>
                <a:highlight>
                  <a:srgbClr val="00FF00"/>
                </a:highlight>
              </a:rPr>
              <a:t>Adaptations</a:t>
            </a:r>
            <a:endParaRPr sz="2035">
              <a:solidFill>
                <a:srgbClr val="000000"/>
              </a:solidFill>
              <a:highlight>
                <a:srgbClr val="00FF00"/>
              </a:highlight>
            </a:endParaRPr>
          </a:p>
          <a:p>
            <a:pPr marL="914400" lvl="1" indent="-4572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35"/>
              <a:buChar char="🟇"/>
            </a:pPr>
            <a:r>
              <a:rPr lang="en-US" sz="2035">
                <a:solidFill>
                  <a:srgbClr val="000000"/>
                </a:solidFill>
                <a:highlight>
                  <a:srgbClr val="00FF00"/>
                </a:highlight>
              </a:rPr>
              <a:t>Modifications</a:t>
            </a:r>
            <a:endParaRPr sz="2035">
              <a:solidFill>
                <a:srgbClr val="000000"/>
              </a:solidFill>
              <a:highlight>
                <a:srgbClr val="00FF00"/>
              </a:highlight>
            </a:endParaRPr>
          </a:p>
          <a:p>
            <a:pPr marL="457200" lvl="0" indent="-4572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20"/>
              <a:buChar char="🟇"/>
            </a:pPr>
            <a:r>
              <a:rPr lang="en-US" sz="2220">
                <a:solidFill>
                  <a:srgbClr val="000000"/>
                </a:solidFill>
              </a:rPr>
              <a:t>How the </a:t>
            </a:r>
            <a:r>
              <a:rPr lang="en-US" sz="2220">
                <a:solidFill>
                  <a:srgbClr val="000000"/>
                </a:solidFill>
                <a:highlight>
                  <a:srgbClr val="00FF00"/>
                </a:highlight>
              </a:rPr>
              <a:t>environment</a:t>
            </a:r>
            <a:r>
              <a:rPr lang="en-US" sz="2220">
                <a:solidFill>
                  <a:srgbClr val="000000"/>
                </a:solidFill>
              </a:rPr>
              <a:t> affects humans:</a:t>
            </a:r>
            <a:endParaRPr>
              <a:solidFill>
                <a:srgbClr val="000000"/>
              </a:solidFill>
            </a:endParaRPr>
          </a:p>
          <a:p>
            <a:pPr marL="914400" lvl="1" indent="-4572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35"/>
              <a:buChar char="🟇"/>
            </a:pPr>
            <a:r>
              <a:rPr lang="en-US" sz="2035">
                <a:solidFill>
                  <a:srgbClr val="000000"/>
                </a:solidFill>
                <a:highlight>
                  <a:srgbClr val="00FF00"/>
                </a:highlight>
              </a:rPr>
              <a:t>Climate Change</a:t>
            </a:r>
            <a:endParaRPr sz="2035">
              <a:solidFill>
                <a:srgbClr val="000000"/>
              </a:solidFill>
              <a:highlight>
                <a:srgbClr val="00FF00"/>
              </a:highlight>
            </a:endParaRPr>
          </a:p>
          <a:p>
            <a:pPr marL="914400" lvl="1" indent="-45720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35"/>
              <a:buChar char="🟇"/>
            </a:pPr>
            <a:r>
              <a:rPr lang="en-US" sz="2035">
                <a:solidFill>
                  <a:srgbClr val="000000"/>
                </a:solidFill>
              </a:rPr>
              <a:t>Distribution &amp; Use of </a:t>
            </a:r>
            <a:r>
              <a:rPr lang="en-US" sz="2035">
                <a:solidFill>
                  <a:srgbClr val="000000"/>
                </a:solidFill>
                <a:highlight>
                  <a:srgbClr val="00FF00"/>
                </a:highlight>
              </a:rPr>
              <a:t>Limited Resources</a:t>
            </a:r>
            <a:endParaRPr sz="2035"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6"/>
          <p:cNvSpPr txBox="1"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5400"/>
              <a:buFont typeface="Lustria"/>
              <a:buNone/>
            </a:pPr>
            <a:r>
              <a:rPr lang="en-US">
                <a:solidFill>
                  <a:srgbClr val="000000"/>
                </a:solidFill>
                <a:highlight>
                  <a:srgbClr val="00FF00"/>
                </a:highlight>
              </a:rPr>
              <a:t>Uses of Geography</a:t>
            </a:r>
            <a:endParaRPr>
              <a:solidFill>
                <a:srgbClr val="000000"/>
              </a:solidFill>
              <a:highlight>
                <a:srgbClr val="00FF00"/>
              </a:highlight>
            </a:endParaRPr>
          </a:p>
        </p:txBody>
      </p:sp>
      <p:sp>
        <p:nvSpPr>
          <p:cNvPr id="204" name="Google Shape;204;p26"/>
          <p:cNvSpPr txBox="1"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🟇"/>
            </a:pPr>
            <a:r>
              <a:rPr lang="en-US">
                <a:solidFill>
                  <a:srgbClr val="000000"/>
                </a:solidFill>
                <a:highlight>
                  <a:srgbClr val="00FF00"/>
                </a:highlight>
              </a:rPr>
              <a:t>Analyzing the Past</a:t>
            </a:r>
            <a:r>
              <a:rPr lang="en-US">
                <a:solidFill>
                  <a:srgbClr val="000000"/>
                </a:solidFill>
              </a:rPr>
              <a:t>- understand the relationships among people, places, and environments over time </a:t>
            </a:r>
            <a:endParaRPr>
              <a:solidFill>
                <a:srgbClr val="000000"/>
              </a:solidFill>
            </a:endParaRPr>
          </a:p>
          <a:p>
            <a:pPr marL="457200" lvl="0" indent="-457200" algn="l" rtl="0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400"/>
              <a:buChar char="🟇"/>
            </a:pPr>
            <a:r>
              <a:rPr lang="en-US">
                <a:solidFill>
                  <a:srgbClr val="000000"/>
                </a:solidFill>
                <a:highlight>
                  <a:srgbClr val="00FF00"/>
                </a:highlight>
              </a:rPr>
              <a:t>Studying the Present</a:t>
            </a:r>
            <a:r>
              <a:rPr lang="en-US">
                <a:solidFill>
                  <a:srgbClr val="000000"/>
                </a:solidFill>
              </a:rPr>
              <a:t>- population distribution, growth, and movement helps in understanding changes in human activity</a:t>
            </a:r>
            <a:endParaRPr>
              <a:solidFill>
                <a:srgbClr val="000000"/>
              </a:solidFill>
            </a:endParaRPr>
          </a:p>
          <a:p>
            <a:pPr marL="457200" lvl="0" indent="-457200" algn="l" rtl="0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400"/>
              <a:buChar char="🟇"/>
            </a:pPr>
            <a:r>
              <a:rPr lang="en-US">
                <a:solidFill>
                  <a:srgbClr val="000000"/>
                </a:solidFill>
                <a:highlight>
                  <a:srgbClr val="00FF00"/>
                </a:highlight>
              </a:rPr>
              <a:t>Preparing for the Future-</a:t>
            </a:r>
            <a:r>
              <a:rPr lang="en-US">
                <a:solidFill>
                  <a:srgbClr val="000000"/>
                </a:solidFill>
              </a:rPr>
              <a:t> providing for needs of the community, emergency preparedness, pandemics, and potential change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avelogue">
  <a:themeElements>
    <a:clrScheme name="Travelogue">
      <a:dk1>
        <a:srgbClr val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534</Words>
  <Application>Microsoft Office PowerPoint</Application>
  <PresentationFormat>On-screen Show (4:3)</PresentationFormat>
  <Paragraphs>57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Lustria</vt:lpstr>
      <vt:lpstr>Merriweather</vt:lpstr>
      <vt:lpstr>Arial</vt:lpstr>
      <vt:lpstr>Noto Sans Symbols</vt:lpstr>
      <vt:lpstr>Pacifico</vt:lpstr>
      <vt:lpstr>Travelogue</vt:lpstr>
      <vt:lpstr>6 Essential Elements of Geography</vt:lpstr>
      <vt:lpstr>Color-Coded Notes</vt:lpstr>
      <vt:lpstr>6 Essential Elements</vt:lpstr>
      <vt:lpstr>Spatial Terms</vt:lpstr>
      <vt:lpstr>Places &amp; Regions</vt:lpstr>
      <vt:lpstr>Physical Systems</vt:lpstr>
      <vt:lpstr>Human Systems</vt:lpstr>
      <vt:lpstr>Environment &amp; Society</vt:lpstr>
      <vt:lpstr>Uses of Geography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Essential Elements of Geography</dc:title>
  <dc:creator>Aguilar, Ana</dc:creator>
  <cp:lastModifiedBy>Aguilar, Ana</cp:lastModifiedBy>
  <cp:revision>1</cp:revision>
  <dcterms:modified xsi:type="dcterms:W3CDTF">2021-04-23T15:40:10Z</dcterms:modified>
</cp:coreProperties>
</file>