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9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8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18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7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09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0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0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0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0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4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5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56AC9A-4404-4F9E-BEDC-BE442DB4EC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08F493-B72E-45C9-B7EC-88CA0FE0D3F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8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Urban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Suburban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16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648" y="1262130"/>
            <a:ext cx="8693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Thrives on business </a:t>
            </a:r>
            <a:r>
              <a:rPr lang="en-US" sz="6600" dirty="0" smtClean="0"/>
              <a:t>development </a:t>
            </a:r>
          </a:p>
          <a:p>
            <a:pPr algn="ctr"/>
            <a:r>
              <a:rPr lang="en-US" sz="6600" dirty="0" smtClean="0"/>
              <a:t>(ex. Finance, Technology, Trade, etc.)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6433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046" y="1700011"/>
            <a:ext cx="87833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Mostly contains residential areas; may contain a few businesses for convenience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61911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226" y="1481071"/>
            <a:ext cx="82424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Thrives on peoples’ need for better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273650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7" y="1146221"/>
            <a:ext cx="91697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6600" dirty="0"/>
              <a:t>C</a:t>
            </a:r>
            <a:r>
              <a:rPr lang="en-US" sz="6600" dirty="0" smtClean="0"/>
              <a:t>ommunities rely on access to natural resources (water, soil, etc.)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6600" dirty="0" smtClean="0"/>
              <a:t>for productivity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8639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2135" y="1532586"/>
            <a:ext cx="79720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Offers numerous </a:t>
            </a:r>
            <a:r>
              <a:rPr lang="en-US" sz="6600" dirty="0" smtClean="0"/>
              <a:t>and diverse employment </a:t>
            </a:r>
            <a:r>
              <a:rPr lang="en-US" sz="6600" dirty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356372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With your SHOULDER BUDDY, discuss the following factors of different types of human communities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Determine which category each factor  belongs in on your answer document and WRITE IT DOWN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There are NO REPEATS; use each factor ONE TIME ONLY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38" y="1687132"/>
            <a:ext cx="5774566" cy="4436763"/>
          </a:xfrm>
        </p:spPr>
      </p:pic>
    </p:spTree>
    <p:extLst>
      <p:ext uri="{BB962C8B-B14F-4D97-AF65-F5344CB8AC3E}">
        <p14:creationId xmlns:p14="http://schemas.microsoft.com/office/powerpoint/2010/main" val="2363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1442434"/>
            <a:ext cx="102773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Metropolitan areas with large populations </a:t>
            </a:r>
          </a:p>
          <a:p>
            <a:pPr algn="ctr"/>
            <a:r>
              <a:rPr lang="en-US" sz="8000" dirty="0" smtClean="0"/>
              <a:t>(ex. New York City)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7913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038" y="695459"/>
            <a:ext cx="102773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S</a:t>
            </a:r>
            <a:r>
              <a:rPr lang="en-US" sz="8000" dirty="0" smtClean="0"/>
              <a:t>maller residential communities that are on the outskirts of a city or large town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1607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797" y="1403797"/>
            <a:ext cx="9131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A </a:t>
            </a:r>
            <a:r>
              <a:rPr lang="en-US" sz="7200" dirty="0" smtClean="0"/>
              <a:t>community </a:t>
            </a:r>
            <a:r>
              <a:rPr lang="en-US" sz="7200" dirty="0"/>
              <a:t>with a low population </a:t>
            </a:r>
            <a:r>
              <a:rPr lang="en-US" sz="7200" dirty="0" smtClean="0"/>
              <a:t>density and space between residences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3722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8" y="953037"/>
            <a:ext cx="1068946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Contains many man-made structures like commercial buildings, paved roads, bridges, railways, and designated </a:t>
            </a:r>
            <a:r>
              <a:rPr lang="en-US" sz="6000" dirty="0"/>
              <a:t>r</a:t>
            </a:r>
            <a:r>
              <a:rPr lang="en-US" sz="6000" dirty="0" smtClean="0"/>
              <a:t>esidential </a:t>
            </a:r>
            <a:r>
              <a:rPr lang="en-US" sz="6000" dirty="0"/>
              <a:t>a</a:t>
            </a:r>
            <a:r>
              <a:rPr lang="en-US" sz="6000" dirty="0" smtClean="0"/>
              <a:t>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4" y="1223493"/>
            <a:ext cx="93243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Relies on either state highways or </a:t>
            </a:r>
            <a:r>
              <a:rPr lang="en-US" sz="6600" dirty="0"/>
              <a:t>dirt roads </a:t>
            </a:r>
            <a:r>
              <a:rPr lang="en-US" sz="6600" dirty="0" smtClean="0"/>
              <a:t>to </a:t>
            </a:r>
            <a:r>
              <a:rPr lang="en-US" sz="6600" dirty="0"/>
              <a:t>connect neighboring properties</a:t>
            </a:r>
          </a:p>
        </p:txBody>
      </p:sp>
    </p:spTree>
    <p:extLst>
      <p:ext uri="{BB962C8B-B14F-4D97-AF65-F5344CB8AC3E}">
        <p14:creationId xmlns:p14="http://schemas.microsoft.com/office/powerpoint/2010/main" val="37182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1751526"/>
            <a:ext cx="109856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Offers access to city jobs through commute as well as some local jobs</a:t>
            </a:r>
          </a:p>
        </p:txBody>
      </p:sp>
    </p:spTree>
    <p:extLst>
      <p:ext uri="{BB962C8B-B14F-4D97-AF65-F5344CB8AC3E}">
        <p14:creationId xmlns:p14="http://schemas.microsoft.com/office/powerpoint/2010/main" val="297756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0924" y="1738648"/>
            <a:ext cx="72121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Relies </a:t>
            </a:r>
            <a:r>
              <a:rPr lang="en-US" sz="7200" dirty="0"/>
              <a:t>on </a:t>
            </a:r>
            <a:r>
              <a:rPr lang="en-US" sz="7200" dirty="0" smtClean="0"/>
              <a:t>agriculture and related jobs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13252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197</Words>
  <Application>Microsoft Office PowerPoint</Application>
  <PresentationFormat>Widescreen</PresentationFormat>
  <Paragraphs>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Tw Cen MT</vt:lpstr>
      <vt:lpstr>Tw Cen MT Condensed</vt:lpstr>
      <vt:lpstr>Wingdings</vt:lpstr>
      <vt:lpstr>Wingdings 3</vt:lpstr>
      <vt:lpstr>Integral</vt:lpstr>
      <vt:lpstr>Types of Communities</vt:lpstr>
      <vt:lpstr>How to use this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Communities</dc:title>
  <dc:creator>Aguilar, Ana</dc:creator>
  <cp:lastModifiedBy>Aguilar, Ana</cp:lastModifiedBy>
  <cp:revision>5</cp:revision>
  <dcterms:created xsi:type="dcterms:W3CDTF">2019-09-24T14:20:28Z</dcterms:created>
  <dcterms:modified xsi:type="dcterms:W3CDTF">2019-09-24T14:57:17Z</dcterms:modified>
</cp:coreProperties>
</file>